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omments/modernComment_111_4610762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comments/modernComment_113_B87B49B3.xml" ContentType="application/vnd.ms-powerpoint.comments+xml"/>
  <Override PartName="/ppt/comments/modernComment_115_F0FF58A4.xml" ContentType="application/vnd.ms-powerpoint.comments+xml"/>
  <Override PartName="/ppt/ink/ink79.xml" ContentType="application/inkml+xml"/>
  <Override PartName="/ppt/comments/modernComment_116_EEC7D10A.xml" ContentType="application/vnd.ms-powerpoint.comments+xml"/>
  <Override PartName="/ppt/comments/modernComment_122_2A43E21A.xml" ContentType="application/vnd.ms-powerpoint.comments+xml"/>
  <Override PartName="/ppt/ink/ink80.xml" ContentType="application/inkml+xml"/>
  <Override PartName="/ppt/ink/ink81.xml" ContentType="application/inkml+xml"/>
  <Override PartName="/ppt/comments/modernComment_12B_12BCE423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A665C4-33E9-4E41-DAD8-B8059F6002FA}" name="김 시인" initials="김시" userId="451497320d13c3b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modernComment_111_461076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CED8282-8F70-44EF-98E1-C21FB598CE96}" authorId="{13A665C4-33E9-4E41-DAD8-B8059F6002FA}" created="2022-05-09T05:17:08.960">
    <pc:sldMkLst xmlns:pc="http://schemas.microsoft.com/office/powerpoint/2013/main/command">
      <pc:docMk/>
      <pc:sldMk cId="73467746" sldId="273"/>
    </pc:sldMkLst>
    <p188:txBody>
      <a:bodyPr/>
      <a:lstStyle/>
      <a:p>
        <a:r>
          <a:rPr lang="ko-KR" altLang="en-US"/>
          <a:t>리소스의 크기가 256바이트의 배수가 되어야 하고
한개의 cbuffer는 4096개의 백터크기를 가지고
벡터의 크기로 패킹이 되는것에 유의해야한다.</a:t>
        </a:r>
      </a:p>
    </p188:txBody>
  </p188:cm>
</p188:cmLst>
</file>

<file path=ppt/comments/modernComment_113_B87B49B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1EC5668-7B1E-4747-B5A4-A17926E83241}" authorId="{13A665C4-33E9-4E41-DAD8-B8059F6002FA}" created="2022-05-09T05:22:04.100">
    <pc:sldMkLst xmlns:pc="http://schemas.microsoft.com/office/powerpoint/2013/main/command">
      <pc:docMk/>
      <pc:sldMk cId="3095087539" sldId="275"/>
    </pc:sldMkLst>
    <p188:txBody>
      <a:bodyPr/>
      <a:lstStyle/>
      <a:p>
        <a:r>
          <a:rPr lang="ko-KR" altLang="en-US"/>
          <a:t>Snorm = -1~1로 노말라이즈</a:t>
        </a:r>
      </a:p>
    </p188:txBody>
  </p188:cm>
</p188:cmLst>
</file>

<file path=ppt/comments/modernComment_115_F0FF58A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93D9DA-818F-49CF-BAAD-477B9C5D91FC}" authorId="{13A665C4-33E9-4E41-DAD8-B8059F6002FA}" created="2022-05-09T05:50:39.634">
    <pc:sldMkLst xmlns:pc="http://schemas.microsoft.com/office/powerpoint/2013/main/command">
      <pc:docMk/>
      <pc:sldMk cId="4043266212" sldId="277"/>
    </pc:sldMkLst>
    <p188:txBody>
      <a:bodyPr/>
      <a:lstStyle/>
      <a:p>
        <a:r>
          <a:rPr lang="ko-KR" altLang="en-US"/>
          <a:t>스위즐링 : 대입문장 오른쪽 에서 하나 이상의 요소를 사용(위치와 색상의 요소를 섞어쓸 수 없다.)
마스킹 : 대입문장 왼쪽에서 하나 이상의 요소를 임의의 순서로 사용하는 것(단, 똑같은 원소가 두번이상 나타나면 안됨)</a:t>
        </a:r>
      </a:p>
    </p188:txBody>
  </p188:cm>
</p188:cmLst>
</file>

<file path=ppt/comments/modernComment_116_EEC7D10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CB242DB-431A-4805-8F19-BE6B3D303F5F}" authorId="{13A665C4-33E9-4E41-DAD8-B8059F6002FA}" created="2022-05-09T05:54:45.894">
    <pc:sldMkLst xmlns:pc="http://schemas.microsoft.com/office/powerpoint/2013/main/command">
      <pc:docMk/>
      <pc:sldMk cId="4006072586" sldId="278"/>
    </pc:sldMkLst>
    <p188:replyLst>
      <p188:reply id="{ED70A134-A62E-45DD-B2F7-30D45C7BEEE5}" authorId="{13A665C4-33E9-4E41-DAD8-B8059F6002FA}" created="2022-05-09T05:56:56.498">
        <p188:txBody>
          <a:bodyPr/>
          <a:lstStyle/>
          <a:p>
            <a:r>
              <a:rPr lang="ko-KR" altLang="en-US"/>
              <a:t>쉐이더에서는 행렬의 순서는 기본적으로 열-우선 행렬이다.</a:t>
            </a:r>
          </a:p>
        </p188:txBody>
      </p188:reply>
    </p188:replyLst>
    <p188:txBody>
      <a:bodyPr/>
      <a:lstStyle/>
      <a:p>
        <a:r>
          <a:rPr lang="ko-KR" altLang="en-US"/>
          <a:t>행렬도 스위즐링과 마스킹이 가능하다(단, 배열표현으로는 스위즐링이 불가능하다.)</a:t>
        </a:r>
      </a:p>
    </p188:txBody>
  </p188:cm>
</p188:cmLst>
</file>

<file path=ppt/comments/modernComment_122_2A43E21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ED49A56-1983-4FDD-8D8E-C1AB2628E707}" authorId="{13A665C4-33E9-4E41-DAD8-B8059F6002FA}" created="2022-05-09T06:06:19.520">
    <pc:sldMkLst xmlns:pc="http://schemas.microsoft.com/office/powerpoint/2013/main/command">
      <pc:docMk/>
      <pc:sldMk cId="709091866" sldId="290"/>
    </pc:sldMkLst>
    <p188:replyLst>
      <p188:reply id="{FF925FE2-926B-40D6-BCA9-57CD4F5B9DBF}" authorId="{13A665C4-33E9-4E41-DAD8-B8059F6002FA}" created="2022-05-09T06:12:11.012">
        <p188:txBody>
          <a:bodyPr/>
          <a:lstStyle/>
          <a:p>
            <a:r>
              <a:rPr lang="ko-KR" altLang="en-US"/>
              <a:t>Unroll을 [Attribute]부분에 써서 반복문을 펼칠 수 있다.(속도가 향상된다.)</a:t>
            </a:r>
          </a:p>
        </p188:txBody>
      </p188:reply>
    </p188:replyLst>
    <p188:txBody>
      <a:bodyPr/>
      <a:lstStyle/>
      <a:p>
        <a:r>
          <a:rPr lang="ko-KR" altLang="en-US"/>
          <a:t>Discard : 그 픽셀을 다음 쉐이더로 넘기지 말고 버려라</a:t>
        </a:r>
      </a:p>
    </p188:txBody>
  </p188:cm>
</p188:cmLst>
</file>

<file path=ppt/comments/modernComment_12B_12BCE42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F08FF5-B3FD-4FA9-93F5-27A880BE7721}" authorId="{13A665C4-33E9-4E41-DAD8-B8059F6002FA}" created="2022-05-09T06:20:22.726">
    <pc:sldMkLst xmlns:pc="http://schemas.microsoft.com/office/powerpoint/2013/main/command">
      <pc:docMk/>
      <pc:sldMk cId="314369059" sldId="299"/>
    </pc:sldMkLst>
    <p188:txBody>
      <a:bodyPr/>
      <a:lstStyle/>
      <a:p>
        <a:r>
          <a:rPr lang="ko-KR" altLang="en-US"/>
          <a:t>Clip(x)에서 조건이 부합할 경우 discard가 실행된다.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4:58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1601 690 24575,'-38'-2'0,"-72"-13"0,71 8 0,-68-2 0,30 10 0,38 0 0,0-1 0,0-2 0,-62-10 0,-83-14 0,124 20 0,-80-17 0,99 13 0,1 2 0,-1 2 0,-72-1 0,73 5 0,0-2 0,-42-11 0,18 4 0,46 9 0,1-1 0,0-1 0,-33-12 0,46 15 0,1-1 0,-1 0 0,0 0 0,1 0 0,-1 0 0,1-1 0,-1 0 0,1 1 0,0-1 0,0 0 0,0-1 0,1 1 0,-1 0 0,1-1 0,0 1 0,0-1 0,0 0 0,0 0 0,1 0 0,-1 0 0,0-7 0,0 3 0,1 0 0,0 0 0,1 0 0,0 0 0,0-1 0,1 1 0,0 0 0,1 0 0,0 0 0,0 0 0,0 1 0,4-9 0,-3 11 0,0-1 0,0 1 0,1 0 0,-1 0 0,1 1 0,0-1 0,0 1 0,1 0 0,-1 0 0,1 0 0,0 1 0,0-1 0,0 1 0,1 0 0,-1 1 0,1 0 0,5-3 0,100-25 0,-66 19 0,-1-2 0,42-18 0,-59 21 0,0 1 0,1 2 0,44-7 0,-35 8 0,46-15 0,-71 17 0,20-7 0,0 1 0,0 1 0,1 1 0,0 3 0,49-4 0,-8 11 0,-49-1 0,0 0 0,0-2 0,0 0 0,0-2 0,26-6 0,-1 0 0,0 1 0,1 3 0,0 2 0,97 6 0,-29 0 0,-15-5 0,117 5 0,-216-2 0,0 0 0,0 0 0,0 0 0,0 1 0,0 0 0,-1 0 0,1 0 0,0 1 0,-1-1 0,0 1 0,0 0 0,0 1 0,0-1 0,0 1 0,-1-1 0,1 1 0,-1 0 0,0 0 0,2 5 0,7 11 0,-2-1 0,-1 1 0,8 24 0,-10-25 0,0 6 0,-1 1 0,-1 0 0,-1 0 0,-2 0 0,0 0 0,-2 1 0,-4 32 0,2 9 0,3-62 0,-1 1 0,0 0 0,-1 0 0,1-1 0,-1 1 0,-1 0 0,1-1 0,-1 1 0,0-1 0,-1 1 0,1-1 0,-1 0 0,0 0 0,-1 0 0,0 0 0,0-1 0,0 0 0,0 1 0,-1-1 0,0-1 0,0 1 0,0-1 0,-1 0 0,1 0 0,-1 0 0,0-1 0,-12 5 0,-10 1 0,-1-1 0,0-2 0,0-1 0,0-1 0,-1-2 0,-55-2 0,64 2 0,0 0 0,0 1 0,1 1 0,-1 1 0,-30 12 0,29-10 0,-1 0 0,0-1 0,0-1 0,-25 2 0,-209-6 0,122-3 0,128 2-105,-1 1 0,1-2 0,0 1 0,-1-1 0,1 0 0,-1-1 0,1 0 0,0 0 0,0 0 0,0-1 0,0 0 0,-9-6 0,1-4-6721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04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1 24575,'-6'5'0,"-6"8"0,-8 2 0,0 3 0,-3-1 0,4 2 0,-2-2 0,4 1 0,-2-2 0,-2-4 0,2 2 0,-2-2 0,-2 3 0,3 4 0,-1 0 0,2-5-8191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05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24575,'5'0'0,"8"0"0,7 0 0,6 0 0,3 0 0,3 0 0,-4 5 0,-7 8 0,-6 7 0,-13 0 0,-6 2 0,-7-2 0,-3-5-8191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05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1 191 24575,'35'1'0,"-1"-2"0,1-2 0,0 0 0,61-17 0,-87 16 0,0 0 0,0-1 0,0 0 0,-1 0 0,1-1 0,-1 0 0,11-12 0,16-11 0,-28 24-151,-1 0-1,0 0 0,0-1 0,0 1 1,0-1-1,-1-1 0,0 1 1,4-9-1,2-7-6674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05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24575,'1'1'0,"1"-1"0,-1 1 0,1 0 0,-1-1 0,0 1 0,1 0 0,-1 0 0,0 0 0,0 0 0,0 0 0,1 0 0,-1 0 0,0 0 0,-1 1 0,1-1 0,0 0 0,0 0 0,0 1 0,-1-1 0,1 1 0,-1-1 0,1 1 0,-1-1 0,1 1 0,-1-1 0,0 1 0,0 2 0,6 49 0,-6-47 0,1 14 0,0-3 0,0 0 0,1 0 0,1 0 0,7 28 0,-8-41 0,-1 0 0,1 0 0,0 0 0,-1 0 0,2-1 0,-1 1 0,0-1 0,1 1 0,0-1 0,0 0 0,0 0 0,0 0 0,0-1 0,0 1 0,1-1 0,-1 0 0,1 0 0,0 0 0,0 0 0,0 0 0,0-1 0,0 0 0,0 0 0,6 1 0,3 0-136,1-1-1,-1 0 1,1-1-1,-1-1 1,1 0-1,-1 0 1,1-2-1,-1 1 0,14-6 1,-5-1-6690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06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24575,'5'0'0,"8"0"0,7 0 0,6 0 0,3 0 0,3 0 0,2 0 0,-1 0 0,1 0 0,-5-6 0,-9-1-8191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06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24575,'0'5'0,"0"8"0,0 7 0,0 5 0,0 5 0,0 2 0,0 1 0,6-4 0,7-8 0,7-7 0,6-6 0,3-4 0,-2-9 0,-6-4-8191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07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24575,'36'-13'0,"-4"1"0,0 7 0,0 2 0,0 1 0,63 4 0,-92-1 0,0-1 0,0 1 0,0-1 0,0 1 0,0 0 0,0 0 0,0 0 0,0 1 0,0-1 0,-1 1 0,1-1 0,-1 1 0,1 0 0,-1 0 0,0 0 0,1 0 0,-1 0 0,2 4 0,-1-2 0,0 1 0,-1 0 0,1 1 0,-1-1 0,0 0 0,-1 1 0,1-1 0,-1 1 0,1 7 0,-1 2 0,0 1 0,-1-1 0,-1 1 0,-1-1 0,0 1 0,-6 22 0,3-26 0,0 0 0,-1 0 0,-1-1 0,0 0 0,0 0 0,-1-1 0,0 0 0,-1-1 0,0 1 0,-1-1 0,0-1 0,-12 8 0,7-4 0,1 0 0,0 1 0,1 1 0,-17 22 0,29-36 0,1 1 0,-1 0 0,1-1 0,-1 1 0,1 0 0,-1 0 0,1-1 0,0 1 0,-1 0 0,1 0 0,0 0 0,0-1 0,0 1 0,-1 0 0,1 0 0,0 0 0,0-1 0,0 1 0,0 0 0,0 0 0,1 0 0,-1 0 0,0-1 0,0 1 0,0 0 0,1 0 0,-1 0 0,0-1 0,1 1 0,0 1 0,0-1 0,1 0 0,0 1 0,-1-1 0,1 0 0,0 0 0,0 0 0,0 0 0,0-1 0,0 1 0,0 0 0,4 0 0,62 4 0,-63-5 0,16 0-112,3 1-97,-1-1 0,1-1 0,0-1 1,-1-1-1,29-7 0,-31 2-6617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08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0 24575,'-1'14'0,"-1"0"0,-1 0 0,0 0 0,0-1 0,-2 0 0,0 1 0,0-1 0,-1-1 0,-8 13 0,7-11 0,0 0 0,0 1 0,1-1 0,1 1 0,1 0 0,-4 19 0,8-31 0,0 0 0,0 0 0,1 0 0,-1 0 0,1 0 0,0 0 0,0 0 0,0-1 0,0 1 0,0 0 0,0-1 0,1 1 0,-1-1 0,1 1 0,0-1 0,0 0 0,0 0 0,0 1 0,0-1 0,0-1 0,1 1 0,-1 0 0,1-1 0,3 3 0,-2-1 0,0-1 0,0 1 0,0 1 0,0-1 0,-1 1 0,0-1 0,1 1 0,-1 0 0,3 7 0,-4-6 0,-1 0 0,0 0 0,0 1 0,0-1 0,-1 1 0,0-1 0,0 1 0,0-1 0,-1 0 0,0 1 0,0-1 0,0 1 0,0-1 0,-1 0 0,0 0 0,0 0 0,-1 0 0,1 0 0,-1-1 0,0 1 0,0-1 0,-1 1 0,-6 5 0,3-1 0,-1-1 0,0 0 0,0-1 0,0 0 0,-1 0 0,-1-1 0,1 0 0,-1 0 0,0-1 0,0 0 0,-11 3 0,-8-3-1365,1-1-5461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08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24575,'5'0'0,"8"0"0,7 0 0,5 0 0,5 0 0,2 0 0,1 0 0,-4-6 0,-8-2-8191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11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 24575,'-2'6'0,"0"0"0,0 1 0,-1-1 0,0 0 0,0 0 0,0 0 0,-1-1 0,0 1 0,0-1 0,0 0 0,-9 8 0,1-2 0,1 1 0,0 1 0,1-1 0,0 2 0,1-1 0,1 1 0,0 1 0,1 0 0,-10 28 0,16-41 0,1-1 0,-1 1 0,1-1 0,0 1 0,0 0 0,0-1 0,0 1 0,0 0 0,0-1 0,0 1 0,0 0 0,1-1 0,-1 1 0,1-1 0,-1 1 0,1-1 0,0 1 0,-1-1 0,1 1 0,0-1 0,0 1 0,0-1 0,0 0 0,2 2 0,0-1 0,0 0 0,-1-1 0,1 1 0,0-1 0,0 0 0,0 0 0,1 0 0,-1 0 0,0 0 0,0-1 0,6 1 0,6-1 0,0 0 0,-1-1 0,1-1 0,20-4 0,-23 3 0,1 0 0,0 1 0,0 1 0,0 0 0,16 1 0,-27 0 0,0 0 0,0 0 0,0 1 0,0-1 0,0 1 0,0-1 0,0 1 0,0 0 0,0 0 0,0 0 0,0 0 0,-1 0 0,1 0 0,0 1 0,-1-1 0,1 0 0,1 3 0,-2-2 0,0 0 0,0 0 0,-1 0 0,1 0 0,0 0 0,-1 0 0,0 1 0,0-1 0,1 0 0,-1 0 0,0 0 0,-1 1 0,1-1 0,0 0 0,-1 0 0,1 0 0,-1 0 0,0 1 0,1-1 0,-3 2 0,-3 7 0,0-2 0,-1 1 0,0-1 0,0 0 0,-1 0 0,0-1 0,-1 0 0,0 0 0,0-1 0,-11 6 0,-5 6 0,20-15-136,0-1-1,-1 1 1,0-1-1,0 0 1,0-1-1,0 0 1,0 0-1,0 0 0,-11 1 1,-7 0-6690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4:59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415 912 24575,'1'-61'0,"1"32"0,-1-1 0,-2 1 0,-1-1 0,-1 1 0,-1 0 0,-2 0 0,-13-40 0,-37-98 0,24 4 0,24 94 0,8 58 0,0-1 0,-1 1 0,-1 0 0,0-1 0,0 1 0,-9-21 0,11 32 0,0-1 0,0 1 0,0-1 0,-1 1 0,1 0 0,0-1 0,-1 1 0,1-1 0,0 1 0,-1 0 0,1-1 0,0 1 0,-1 0 0,1-1 0,-1 1 0,1 0 0,0 0 0,-1-1 0,1 1 0,-1 0 0,1 0 0,-1 0 0,1 0 0,-1 0 0,1 0 0,-1-1 0,1 1 0,-1 0 0,1 0 0,-1 1 0,0-1 0,-17 11 0,-8 21 0,7-1 0,-1-1 0,-1-1 0,-35 38 0,20-15 0,32-45 0,0 0 0,1 0 0,-2-1 0,1 0 0,-1 1 0,0-2 0,0 1 0,-1-1 0,-9 8 0,15-13 0,0 0 0,-1 0 0,1 0 0,0 0 0,0 0 0,0 0 0,0 0 0,0 0 0,-1 0 0,1 0 0,0 0 0,0 0 0,0 0 0,0 0 0,0 0 0,-1 0 0,1 0 0,0 0 0,0 0 0,0 0 0,0 0 0,0 0 0,0 0 0,-1 0 0,1 0 0,0-1 0,0 1 0,0 0 0,0 0 0,0 0 0,0 0 0,0 0 0,0 0 0,0 0 0,0-1 0,-1 1 0,1 0 0,0 0 0,0 0 0,0 0 0,0 0 0,0 0 0,0-1 0,0 1 0,0 0 0,0 0 0,0 0 0,0 0 0,0 0 0,0-1 0,0 1 0,0 0 0,0 0 0,1 0 0,-1 0 0,0 0 0,0 0 0,0-1 0,0 1 0,0 0 0,0 0 0,5-19 0,9-17 0,15-10 0,1 1 0,44-49 0,6-9 0,-77 99-4,-1 1 0,1 0 0,-1-1-1,1 1 1,0 1 0,0-1 0,1 0-1,-1 1 1,0-1 0,1 1 0,0 0-1,-1 0 1,1 1 0,0-1 0,0 1 0,0 0-1,0 0 1,6-1 0,-4 2 21,1 0-1,-1 1 1,0-1 0,0 1-1,0 0 1,0 1 0,0 0-1,-1-1 1,1 2 0,0-1-1,7 5 1,-1 0-141,-1 1 0,-1-1 1,1 2-1,-1-1 0,-1 2 0,0-1 1,0 1-1,-1 0 0,0 1 0,-1 0 1,7 13-1,-6-4-6702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12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24575,'5'0'0,"8"0"0,7 0 0,6 0 0,3 0 0,3 0 0,2 0 0,-1 0 0,-4 0-8191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12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24575,'1'-1'0,"-1"-1"0,1 1 0,0 0 0,-1-1 0,1 1 0,0-1 0,0 1 0,0 0 0,0 0 0,0 0 0,0-1 0,0 1 0,0 0 0,1 0 0,-1 0 0,0 1 0,1-1 0,-1 0 0,0 0 0,1 1 0,-1-1 0,1 1 0,-1-1 0,1 1 0,-1 0 0,1 0 0,2-1 0,50-5 0,-48 6 0,12-2 0,1 2 0,-1 0 0,1 1 0,-1 0 0,29 7 0,-42-6 0,0-1 0,0 1 0,-1-1 0,1 1 0,0 1 0,-1-1 0,1 1 0,-1 0 0,0 0 0,0 0 0,0 0 0,0 1 0,-1-1 0,1 1 0,-1 0 0,0 0 0,0 1 0,0-1 0,-1 1 0,0-1 0,1 1 0,-2 0 0,1 0 0,2 9 0,-1 2 0,-1 1 0,0 0 0,-1 0 0,-1-1 0,-1 1 0,0 0 0,-1 0 0,-9 32 0,4-26 0,-2 1 0,0-2 0,-2 1 0,0-1 0,-22 30 0,28-45 12,0 1 0,1-1 0,0 1 0,0 0 0,1 0 0,0 1 0,0-1 0,0 1 0,-1 15 0,4-20-74,0-1 0,0 1 0,0 0 0,1 0 1,-1 0-1,1 0 0,0 0 0,0 0 0,0-1 0,1 1 0,-1 0 0,1-1 1,0 1-1,0-1 0,0 0 0,1 0 0,-1 0 0,1 0 0,0 0 0,0 0 1,0-1-1,0 1 0,6 3 0,9 5-6764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13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24575,'-6'0'0,"-6"0"0,-2 0-8191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13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24575,'5'0'0,"8"0"0,7 0 0,5 0 0,5 0 0,2 0 0,2 0 0,0 0 0,-6 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15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 24575,'-11'1'0,"1"2"0,0 0 0,0 0 0,0 0 0,0 1 0,1 1 0,-1 0 0,1 0 0,0 1 0,-14 11 0,-7 4 0,14-12 0,-11 8 0,1 0 0,0 2 0,-39 37 0,60-52 0,1 0 0,-1 1 0,1-1 0,0 1 0,0 0 0,1 0 0,0 1 0,0-1 0,0 1 0,0 0 0,1 0 0,0-1 0,0 1 0,1 1 0,0-1 0,0 0 0,0 0 0,1 0 0,-1 1 0,2-1 0,-1 0 0,1 0 0,0 1 0,0-1 0,3 9 0,-1-9 0,0-1 0,0 0 0,1 0 0,-1 0 0,1 0 0,0-1 0,1 0 0,-1 1 0,1-1 0,0-1 0,0 1 0,0-1 0,0 0 0,0 0 0,1 0 0,-1-1 0,1 0 0,0 0 0,0 0 0,0-1 0,0 0 0,0 0 0,0-1 0,9 1 0,-5-1 0,0 0 0,1 0 0,-1-1 0,0 0 0,0-1 0,-1 0 0,1 0 0,0-1 0,-1-1 0,1 0 0,-1 0 0,0 0 0,0-1 0,9-7 0,-8 4 0,0-1 0,0 0 0,-1 0 0,0-1 0,-1 0 0,9-14 0,-16 23 0,-1-1 0,1 1 0,-1 0 0,0 0 0,0 0 0,0 0 0,0-1 0,0 1 0,0 0 0,0 0 0,0 0 0,0-1 0,0 1 0,-1 0 0,1 0 0,0 0 0,-1 0 0,1 0 0,-1 0 0,1-1 0,-1 1 0,0 0 0,0 1 0,1-1 0,-1 0 0,0 0 0,0 0 0,0 0 0,0 1 0,0-1 0,0 0 0,0 1 0,0-1 0,0 1 0,-2-2 0,-49-18 0,39 16 0,-102-25 0,68 19 0,21 5-1365,2 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16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24575,'7'0'0,"1"-1"0,-1-1 0,0 0 0,0 0 0,11-4 0,22-6 0,-21 8 0,1 1 0,-1 1 0,0 1 0,0 1 0,32 4 0,-47-4 0,0 1 0,1 0 0,-1 0 0,0 1 0,0-1 0,0 1 0,0 0 0,0 0 0,0 0 0,-1 0 0,1 1 0,-1-1 0,1 1 0,-1 0 0,0 0 0,0 1 0,0-1 0,-1 0 0,1 1 0,-1 0 0,0-1 0,0 1 0,0 0 0,0 0 0,-1 0 0,1 1 0,-1-1 0,0 0 0,-1 0 0,2 7 0,-1 6 0,0-1 0,0 1 0,-2 0 0,-4 31 0,4-44 0,1 0 0,-1-1 0,0 1 0,0 0 0,0-1 0,-1 1 0,1 0 0,-1-1 0,0 0 0,0 1 0,0-1 0,0 0 0,-1 0 0,1 0 0,-1 0 0,0 0 0,1-1 0,-1 0 0,-1 1 0,1-1 0,0 0 0,0 0 0,-1 0 0,1-1 0,-1 0 0,-7 3 0,8-4 0,0 0 0,0 0 0,0 0 0,-1-1 0,1 1 0,0-1 0,0 1 0,0-1 0,0 0 0,0 0 0,0-1 0,0 1 0,0 0 0,1-1 0,-1 0 0,0 0 0,1 0 0,-1 0 0,1 0 0,0 0 0,0 0 0,0-1 0,0 0 0,0 1 0,0-1 0,1 0 0,-1 1 0,1-1 0,-2-5 0,0 1 0,0 0 0,1-1 0,-1 1 0,2-1 0,-1 0 0,1 1 0,0-1 0,1 0 0,0 0 0,0 1 0,1-10 0,0 12-151,1 0-1,-1 0 0,1 1 0,0-1 1,0 0-1,0 1 0,0 0 1,4-5-1,8-7-6674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16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1 130 24575,'5'0'0,"8"0"0,7 0 0,5 0 0,5 0 0,2 0 0,1 0 0,1 0 0,-6-6 0,-1-2 0,-1 1 0,-4-4 0,-6-6 0,0 0 0,-3-3 0,-3-3 0,-4 2-8191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16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24575,'0'5'0,"0"8"0,0 7 0,0 6 0,0 4 0,0 2 0,0 1 0,0 1 0,0 0 0,0 0 0,-5-6 0,-3-2 0,2-1 0,0 2 0,2 2 0,2 1 0,0 1 0,2-4-8191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17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91 24575,'0'25'0,"0"-1"0,-2 0 0,0 1 0,-2-1 0,-1 0 0,0-1 0,-2 1 0,-1-1 0,-18 36 0,16-35 0,1-1 0,1 1 0,1 1 0,-8 48 0,3-14 0,6-29 0,-3 45 0,8-64 0,0 0 0,1 0 0,1 0 0,0-1 0,0 1 0,1 0 0,5 17 0,-6-27 0,-1 1 0,1 0 0,-1 0 0,1-1 0,0 1 0,0-1 0,-1 1 0,1 0 0,0-1 0,1 1 0,-1-1 0,0 0 0,0 1 0,1-1 0,-1 0 0,0 0 0,1 0 0,-1 0 0,1 0 0,0 0 0,-1 0 0,1-1 0,0 1 0,-1-1 0,1 1 0,0-1 0,0 1 0,-1-1 0,1 0 0,0 0 0,0 0 0,0 0 0,-1 0 0,1 0 0,0-1 0,0 1 0,0-1 0,-1 1 0,1-1 0,0 0 0,1 0 0,2-2 0,-1 1 0,0-1 0,0 0 0,0 0 0,-1-1 0,1 1 0,-1-1 0,0 1 0,1-1 0,-2 0 0,1-1 0,0 1 0,-1 0 0,3-7 0,18-64 0,-15 46 0,1 1 0,21-44 0,115-228 0,-135 278-151,0-1-1,-2 0 0,0 0 0,-2 0 1,-1-1-1,0 0 0,-2 0 1,1-29-1,-4 25-6674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17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0 171 24575,'1'1'0,"-1"1"0,1-1 0,0 1 0,0 0 0,0-1 0,0 0 0,0 1 0,0-1 0,0 0 0,1 1 0,-1-1 0,0 0 0,1 0 0,-1 0 0,1 0 0,-1 0 0,1 0 0,-1-1 0,1 1 0,0 0 0,-1-1 0,1 1 0,0-1 0,-1 0 0,1 1 0,0-1 0,2 0 0,49 4 0,-38-5 0,1-1 0,-1-1 0,17-5 0,29-5 0,132-24 0,-179 34-85,-1 0 0,1-1-1,-1 0 1,0-1 0,0 0-1,0-1 1,-1-1 0,0 0-1,0 0 1,-1-2 0,0 1-1,0-1 1,-1-1 0,0 0-1,11-15 1,-9 9-6741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02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24575,'0'5'0,"0"0"0,0 0 0,0 0 0,1 0 0,-1-1 0,1 1 0,1 0 0,-1 0 0,1 0 0,3 7 0,-2-8 0,-1-1 0,1 0 0,0 0 0,0-1 0,0 1 0,0-1 0,1 1 0,-1-1 0,1 0 0,-1 0 0,1-1 0,0 1 0,6 1 0,-6-1 0,0 0 0,1 0 0,-1 1 0,0-1 0,0 1 0,-1 0 0,1 0 0,-1 1 0,1-1 0,-1 1 0,0-1 0,0 1 0,0 0 0,-1 0 0,0 1 0,1-1 0,-1 0 0,-1 1 0,1-1 0,-1 1 0,0 0 0,0-1 0,0 1 0,0 0 0,-1 0 0,0-1 0,0 1 0,0 0 0,-1 0 0,1 0 0,-1-1 0,0 1 0,-1 0 0,1-1 0,-1 1 0,0-1 0,0 0 0,0 1 0,-1-1 0,1 0 0,-1 0 0,0-1 0,0 1 0,-1 0 0,1-1 0,-6 4 0,-39 27 0,-16 13 0,60-44 0,1 0 0,-1 1 0,1-1 0,0 1 0,0 0 0,1 0 0,-1 0 0,1 0 0,0 1 0,0-1 0,0 0 0,1 1 0,-2 6 0,2-9 0,1 0 0,0 0 0,-1-1 0,1 1 0,0 0 0,0-1 0,0 1 0,0 0 0,1 0 0,-1-1 0,0 1 0,1 0 0,-1-1 0,1 1 0,0 0 0,-1-1 0,1 1 0,0-1 0,1 2 0,-1-2 0,0 0 0,0 0 0,0-1 0,0 1 0,1 0 0,-1-1 0,0 1 0,0-1 0,1 0 0,-1 1 0,0-1 0,0 0 0,1 0 0,-1 1 0,0-1 0,1 0 0,-1-1 0,0 1 0,2 0 0,3-1 0,0-1 0,0 0 0,0 0 0,0 0 0,-1-1 0,1 0 0,-1 0 0,0 0 0,6-5 0,-5 3-170,0 0-1,0 0 0,0-1 1,-1 0-1,0 0 0,0-1 1,8-13-1,-4-2-6655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17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24575,'2'94'0,"-4"106"0,-13-121 0,-1 7 0,12-50 0,-12 50 0,2-14 0,0-21-1365,7-31-5461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18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0 458 24575,'3'-4'0,"-1"0"0,1 0 0,0 1 0,0-1 0,0 1 0,1-1 0,-1 1 0,1 0 0,0 0 0,0 1 0,0-1 0,7-3 0,7-6 0,37-36 0,23-17 0,-13 7 0,-16 13 0,-33 32-151,-1-2-1,0 0 0,-1 0 0,-1-1 1,-1-1-1,0 0 0,-1-1 1,9-19-1,-12 17-6674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18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24575,'-13'36'0,"0"-4"0,6 24 0,3-1 0,2 1 0,5 57 0,0-3 0,-3-102 24,0-1 0,0 1 0,1-1 0,3 15 0,-3-19-107,0-1 1,0 1-1,0-1 1,1 0-1,-1 1 1,0-1-1,1 0 1,0 0-1,-1 0 1,1 0-1,0 0 1,0 0-1,0 0 1,0-1-1,0 1 1,0-1-1,4 2 1,14 5-6744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18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400 1 24575,'-1'8'0,"0"0"0,0 0 0,0-1 0,-1 1 0,0 0 0,-1-1 0,0 1 0,0-1 0,-1 0 0,1 0 0,-2 0 0,1 0 0,-1-1 0,-8 10 0,3-3 0,-22 36 0,22-33 0,0 0 0,-22 25 0,-204 220-1365,218-241-5461</inkml:trace>
  <inkml:trace contextRef="#ctx0" brushRef="#br0" timeOffset="1">172 260 24575,'5'0'0,"8"0"0,7 0 0,6 0 0,3 0 0,3 0 0,2 0 0,0 0 0,0 0 0,-1 0 0,1 0 0,-1 0 0,0 0 0,0 0 0,-6 6 0,-2 2 0,-5 4 0,-6 1-8191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19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1 139 24575,'5'0'0,"8"0"0,2-6 0,3-1 0,4-1 0,5 3 0,-3-5 0,0 0 0,1 2 0,3 2 0,1-4 0,2 1 0,1 1 0,0 2 0,-5-4 0,-1 1 0,-5-5 0,-7 1-8191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19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0 24575,'0'9'0,"-1"1"0,0-1 0,0 0 0,-1 0 0,0 0 0,-1 0 0,0-1 0,-7 15 0,-41 58 0,19-35 0,-34 83-1365,56-112-5461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19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24575,'10'-1'0,"0"0"0,0-1 0,0 0 0,0-1 0,11-3 0,37-9 0,1 10 0,0 2 0,86 8 0,-139-4 0,0-1 0,0 2 0,0-1 0,0 0 0,0 1 0,-1 0 0,1 1 0,-1-1 0,1 1 0,-1 0 0,0 0 0,0 1 0,0-1 0,-1 1 0,5 5 0,2 3 0,-2 1 0,1 0 0,-2 1 0,9 16 0,18 30 0,-23-40 0,-2 1 0,0 0 0,-1 1 0,-1 0 0,-1 1 0,-1-1 0,5 40 0,-6-31 0,-2-1 0,-1 1 0,-1 0 0,-2 0 0,-1-1 0,-7 35 0,3-47 0,-1 0 0,-2 0 0,1-1 0,-2 0 0,-15 19 0,-3 8 0,25-37-118,1-4 35,1 0 0,-1 0 0,0 0-1,1-1 1,-1 1 0,-1 0 0,1-1 0,0 0 0,0 1 0,-1-1-1,0 0 1,1 0 0,-1 0 0,-3 1 0,-6 0-6743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20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24575,'1'-2'0,"-1"1"0,1-1 0,0 1 0,-1 0 0,1-1 0,0 1 0,0 0 0,0-1 0,0 1 0,0 0 0,0 0 0,0 0 0,0 0 0,1 0 0,-1 0 0,0 0 0,0 1 0,1-1 0,-1 0 0,1 1 0,-1-1 0,1 1 0,-1-1 0,1 1 0,-1 0 0,1 0 0,2 0 0,49-6 0,-47 5 0,349-1 64,-184 4-1493,-144-2-5397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20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1 218 24575,'5'-2'0,"-1"1"0,1-1 0,0 0 0,0 0 0,-1-1 0,1 1 0,-1-1 0,0 0 0,4-4 0,12-6 0,11-2 0,2 0 0,63-18 0,0 0 0,-78 24 18,1-1-1,27-19 0,-8 6-1434,-21 12-5409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21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24575,'13'-1'0,"-1"-1"0,1 1 0,-1-2 0,18-5 0,-21 5 0,0 0 0,1 0 0,-1 1 0,1 1 0,-1 0 0,1 0 0,-1 1 0,1 0 0,14 2 0,-20-2 0,0 1 0,-1 0 0,1 0 0,0 0 0,-1 1 0,1-1 0,-1 1 0,1 0 0,-1 0 0,0 0 0,1 0 0,-1 1 0,0-1 0,-1 1 0,1 0 0,0-1 0,-1 1 0,0 1 0,1-1 0,1 4 0,-2-2 0,0 1 0,-1 0 0,1 0 0,-1-1 0,0 1 0,-1 0 0,1 0 0,-1 0 0,0 0 0,-1 0 0,-2 11 0,-2 5 0,-1-1 0,-1 1 0,-1-1 0,-1-1 0,-22 37 0,-4-5 0,-70 80 0,91-122 106,13-10-155,1 0 0,-1 0 0,1 0 0,-1-1 0,1 1 0,0 0 0,-1 0 0,1-1 0,-1 1 0,1 0 0,-1-1 0,1 1 0,0 0-1,-1-1 1,1 1 0,0-1 0,0 1 0,-1 0 0,1-1 0,0 1 0,0-1 0,-1 1 0,1-1 0,0 1 0,0-1 0,0 1 0,0-1 0,0 1 0,0-2 0,-3-13-6777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02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0 24575,'-2'19'0,"0"0"0,-2 0 0,0-1 0,0 1 0,-12 27 0,7-20 0,-10 44 0,-21 118 0,38-177 23,-1-1-1,0 1 0,-1-1 0,0 0 1,-10 16-1,-12 34-1521,21-38-5327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21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 24575,'0'45'0,"1"2"0,-1 1 0,-3-1 0,-14 73 0,-72 195 0,60-195-1365,21-98-5461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28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1 24575,'-5'1'0,"0"1"0,0 1 0,0-1 0,0 1 0,1 0 0,-1 0 0,1 0 0,0 0 0,0 1 0,0 0 0,0 0 0,-3 4 0,-3 3 0,-9 8 0,0 0 0,-23 31 0,38-44 0,1-1 0,-1 0 0,1 1 0,0 0 0,0 0 0,0 0 0,1 0 0,0 0 0,0 0 0,1 1 0,-1-1 0,1 1 0,1-1 0,-1 1 0,2 12 0,0-17 0,0 1 0,-1-1 0,1 0 0,1 1 0,-1-1 0,0 0 0,1 0 0,-1 0 0,1 0 0,-1 0 0,1 0 0,0 0 0,0-1 0,0 1 0,0-1 0,0 1 0,0-1 0,0 0 0,1 1 0,-1-1 0,0 0 0,1-1 0,-1 1 0,1 0 0,-1-1 0,5 1 0,8 1 0,1-1 0,-1 0 0,20-2 0,-22 1 0,41-4 0,0-3 0,99-25 0,-81 16 0,-36 9-32,44-13-1301,-59 13-5493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29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24575,'0'5'0,"-6"3"0,-1 5 0,-6 0 0,0 3 0,2 5 0,-3-1 0,1 1 0,3 3 0,3 3 0,-3-3 0,1-1 0,1 2 0,8-3 0,4-6-8191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30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42 24575,'3'0'0,"0"0"0,0 0 0,-1 1 0,1-1 0,0 1 0,-1 0 0,1 0 0,0 0 0,-1 0 0,1 0 0,-1 1 0,0-1 0,1 1 0,-1-1 0,0 1 0,0 0 0,3 3 0,-1 0 0,0 1 0,0 0 0,0 0 0,-1 0 0,1 0 0,3 12 0,-2-4 0,-1 0 0,-1 0 0,0 1 0,-1-1 0,0 1 0,-1 18 0,-1-29 0,0 0 0,-1 0 0,1 0 0,-1 0 0,0-1 0,0 1 0,0 0 0,-1-1 0,1 1 0,-1-1 0,0 1 0,0-1 0,0 0 0,-1 0 0,1 0 0,-1 0 0,1 0 0,-1 0 0,0-1 0,0 1 0,0-1 0,-1 0 0,1 0 0,-6 3 0,-6 0 0,0 0 0,0-1 0,-1 0 0,-29 2 0,-9 3 0,40-5 0,0-1 0,0-1 0,0-1 0,-1 0 0,1 0 0,0-1 0,0-1 0,-20-4 0,30 4 0,1 0 0,0 0 0,-1 0 0,1 0 0,0 0 0,-1-1 0,1 0 0,0 0 0,0 0 0,1 0 0,-1 0 0,0 0 0,1-1 0,-1 1 0,1-1 0,0 0 0,-1 0 0,1 0 0,1 0 0,-1 0 0,0 0 0,1 0 0,0 0 0,-1-1 0,1 1 0,1-1 0,-1 1 0,0-1 0,1 1 0,0-1 0,0 1 0,0-1 0,0 1 0,0-1 0,1 0 0,0 1 0,0 0 0,1-6 0,0 3 0,0 1 0,0-1 0,0 1 0,1 0 0,0 0 0,0 0 0,0 0 0,0 0 0,1 1 0,0 0 0,4-5 0,55-42 0,-32 28 0,-17 11-119,10-7-504,42-43 0,-53 46-6203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30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327 196 24575,'-1'-7'0,"0"0"0,0 0 0,0-1 0,-1 1 0,0 1 0,0-1 0,-1 0 0,0 0 0,0 1 0,-1 0 0,1 0 0,-1 0 0,-1 0 0,-9-10 0,6 7 0,-1 0 0,-1 1 0,1 1 0,-1-1 0,-1 2 0,1-1 0,-23-9 0,25 13 0,-1 0 0,0 0 0,0 1 0,1 0 0,-1 1 0,-15-1 0,21 2 0,1 0 0,-1 0 0,0 0 0,0 0 0,1 1 0,-1-1 0,1 1 0,-1 0 0,0 0 0,1 0 0,-1 0 0,1 0 0,0 0 0,-1 1 0,1-1 0,0 1 0,0 0 0,0 0 0,0 0 0,0 0 0,0 0 0,0 0 0,1 0 0,-1 0 0,1 1 0,-1 2 0,-8 18 0,-13 45 0,21-61 0,1 0 0,-1 0 0,1 1 0,0-1 0,1 0 0,0 1 0,0-1 0,0 0 0,1 1 0,3 13 0,-2-18 0,0 0 0,-1-1 0,1 1 0,0 0 0,1 0 0,-1-1 0,0 0 0,1 1 0,-1-1 0,1 0 0,0 0 0,0 0 0,0 0 0,0-1 0,0 1 0,0-1 0,0 0 0,0 0 0,1 0 0,-1 0 0,0-1 0,1 1 0,3-1 0,13 2 0,0-1 0,35-3 0,-31 0 0,-12 2 0,0-1 0,-1-1 0,1 0 0,0-1 0,-1 0 0,0 0 0,1-1 0,18-11 0,-9 3 0,-1-2 0,-1 0 0,24-22 0,-40 33 0,1 0 0,-1 0 0,1 0 0,0 1 0,0 0 0,0 0 0,0 0 0,6-2 0,-9 4 0,0 0 0,0-1 0,-1 1 0,1 0 0,0 0 0,0 0 0,-1 0 0,1 0 0,0 0 0,0 0 0,-1 1 0,1-1 0,0 0 0,-1 0 0,1 1 0,0-1 0,-1 0 0,1 0 0,0 1 0,-1-1 0,1 1 0,0 0 0,0 0 0,0 1 0,0-1 0,-1 1 0,1-1 0,0 1 0,-1-1 0,0 1 0,1-1 0,-1 1 0,0-1 0,0 1 0,0-1 0,0 1 0,0-1 0,0 4 0,-3 12 0,-1 1 0,0 0 0,-1-1 0,-1 0 0,-1 0 0,-13 25 0,-18 49 0,33-78 0,0-1 0,-1 1 0,-1-1 0,0-1 0,-16 21 0,21-30 0,6-17-1365,0-1-5461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31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1 24575,'-2'9'0,"1"0"0,-2 1 0,0-1 0,0 0 0,0 0 0,-1-1 0,0 1 0,-1-1 0,0 0 0,0 0 0,-8 8 0,-19 35 0,20-29 0,-2-1 0,0 0 0,-30 32 0,-18 26 0,48-60 0,-1 0 0,-26 24 0,27-29 0,0 0 0,0 1 0,2 1 0,-13 21 0,6-7 0,11-18 0,0 0 0,1 1 0,0-1 0,1 1 0,-8 28 0,13-39 0,1 1 0,-1-1 0,1 1 0,0 0 0,0-1 0,0 1 0,0 0 0,0-1 0,1 1 0,0-1 0,-1 1 0,1 0 0,0-1 0,0 0 0,2 5 0,0-4 0,-1 0 0,0-1 0,1 1 0,0-1 0,-1 0 0,1 0 0,0 0 0,0 0 0,0 0 0,1 0 0,-1-1 0,0 0 0,0 0 0,1 0 0,3 1 0,8 1 0,-1 0 0,1-1 0,0-1 0,0-1 0,0 0 0,0 0 0,0-2 0,0 0 0,0 0 0,-1-2 0,1 0 0,18-8 0,-24 9 0,0-1 0,-1 0 0,0 0 0,0-1 0,0-1 0,0 1 0,-1-1 0,0 0 0,0-1 0,-1 1 0,1-1 0,-2-1 0,1 1 0,-1-1 0,0 0 0,0 0 0,-1-1 0,0 1 0,-1-1 0,5-16 0,-8 23 0,0 0 0,1 0 0,-1 1 0,0-1 0,0 0 0,0 0 0,0 1 0,-1-1 0,1 0 0,0 0 0,-1 1 0,1-1 0,-1 0 0,0 1 0,1-1 0,-1 1 0,0-1 0,0 1 0,0-1 0,0 1 0,0-1 0,0 1 0,0 0 0,-1 0 0,1-1 0,-1 1 0,1 0 0,0 0 0,-1 1 0,1-1 0,-1 0 0,0 0 0,1 1 0,-4-2 0,-7-1 0,0 0 0,0 1 0,-1 1 0,-14-1 0,-9-2 0,10-2-1365,3 0-5461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36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2 145 24575,'-2'105'0,"5"116"0,6-188 0,-1-25 0,0-21 0,7-62 0,-13 58 0,1 1 0,1-1 0,0 1 0,1 0 0,0 0 0,1 1 0,16-29 0,-7 20 0,-2 0 0,-1 0 0,9-29 0,1 1 0,-12 21 4,-9 26-129,0 1 1,0-1 0,1 0-1,0 1 1,0-1-1,0 1 1,0 0-1,1 0 1,-1 0-1,5-5 1,1 4-6702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36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1 236 24575,'29'0'0,"-1"-2"0,1 0 0,-1-2 0,1-1 0,-1-1 0,51-19 0,-56 17 0,-15 5 0,0 1 0,0-1 0,0-1 0,0 1 0,-1-1 0,10-7 0,-15 9 0,-1 1 0,1-1 0,0 0 0,-1 1 0,0-1 0,1 0 0,-1 0 0,0 0 0,0 0 0,0 0 0,0 0 0,-1 0 0,1-1 0,-1 1 0,1 0 0,-1 0 0,0 0 0,1-1 0,-1 1 0,0 0 0,-1 0 0,1-1 0,0 1 0,-1 0 0,1 0 0,-1-1 0,1 1 0,-1 0 0,-2-3 0,0-1 0,0 0 0,-1 1 0,1-1 0,-1 1 0,-1 0 0,1 0 0,-1 0 0,0 0 0,0 1 0,0 0 0,-1 0 0,1 1 0,-1-1 0,0 1 0,0 0 0,0 1 0,0-1 0,-1 1 0,1 0 0,-1 1 0,-12-2 0,13 2 0,0 0 0,0 1 0,0 0 0,0 0 0,0 0 0,0 0 0,0 1 0,0 0 0,0 1 0,1-1 0,-1 1 0,0 0 0,1 0 0,-1 1 0,1 0 0,-1 0 0,1 0 0,0 0 0,1 1 0,-1 0 0,1 0 0,-1 0 0,1 1 0,-5 6 0,-2 12 0,0 0 0,2 1 0,0 0 0,1 0 0,-7 49 0,14-68 0,0-2 0,0 1 0,0-1 0,1 1 0,0-1 0,0 1 0,0-1 0,0 1 0,0-1 0,1 1 0,-1-1 0,1 0 0,0 1 0,0-1 0,0 0 0,0 1 0,1-1 0,0 0 0,-1 0 0,5 5 0,-2-4 0,-1-1 0,1 0 0,0 0 0,0 0 0,1 0 0,-1-1 0,1 1 0,-1-1 0,1 0 0,0 0 0,0-1 0,6 2 0,3-1 0,0 0 0,1 0 0,-1-2 0,0 0 0,1 0 0,-1-1 0,0-1 0,23-6 0,-11 1-1365,-3 0-5461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37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96 24575,'-1'-1'0,"1"-1"0,0 1 0,-1 0 0,0 0 0,1 0 0,-1 0 0,0-1 0,1 1 0,-1 0 0,0 0 0,0 1 0,0-1 0,0 0 0,0 0 0,0 0 0,0 1 0,0-1 0,0 0 0,-1 1 0,-1-2 0,-35-13 0,15 5 0,10 2 0,-1 1 0,0 0 0,-1 1 0,1 0 0,-1 1 0,-17-3 0,29 7 0,0 0 0,0 1 0,-1 0 0,1 0 0,0 0 0,-1 0 0,1 0 0,0 1 0,0-1 0,-1 1 0,1 0 0,0 0 0,0 0 0,0 0 0,0 0 0,0 1 0,0 0 0,1-1 0,-1 1 0,0 0 0,1 0 0,-1 1 0,1-1 0,0 0 0,0 1 0,0-1 0,0 1 0,0 0 0,0 0 0,1 0 0,0 0 0,-1 0 0,1 0 0,0 0 0,0 0 0,0 4 0,-1 0 0,1-1 0,-1 1 0,1 0 0,1-1 0,-1 1 0,1 0 0,0 0 0,1-1 0,0 1 0,0 0 0,0-1 0,1 1 0,0-1 0,3 8 0,-3-10 0,0 0 0,1 0 0,0-1 0,-1 1 0,1-1 0,0 1 0,1-1 0,-1 0 0,0 0 0,1 0 0,0-1 0,0 1 0,0-1 0,0 0 0,0 0 0,0-1 0,0 1 0,0-1 0,1 0 0,-1 0 0,9 1 0,84 0-1365,-68-4-5461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39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1 24575,'-3'1'0,"1"-1"0,0 1 0,0 1 0,0-1 0,0 0 0,0 0 0,1 1 0,-1-1 0,0 1 0,1-1 0,-1 1 0,1 0 0,-1-1 0,1 1 0,0 0 0,0 0 0,-2 4 0,-17 38 0,4 2 0,-46 162 0,57-191 0,-1-1 0,-12 27 0,-12 31 0,29-69 0,0 0 0,0 0 0,0 0 0,0 0 0,1 0 0,-1 0 0,1 0 0,1 0 0,-1 0 0,1 0 0,2 9 0,-2-11 0,1 0 0,-1 0 0,1-1 0,-1 1 0,1-1 0,0 1 0,0-1 0,0 1 0,1-1 0,-1 0 0,0 0 0,1 0 0,-1-1 0,1 1 0,0-1 0,0 1 0,-1-1 0,1 0 0,0 0 0,0 0 0,0 0 0,0-1 0,0 1 0,0-1 0,1 0 0,-1 1 0,0-2 0,0 1 0,0 0 0,0 0 0,4-2 0,2 1 0,0-1 0,-1 0 0,1-1 0,-1 0 0,1 0 0,-1-1 0,0 0 0,0 0 0,13-10 0,53-46-1365,-59 47-5461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02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488 1 24575,'-5'1'0,"1"0"0,-1 1 0,1 0 0,-1 0 0,1 0 0,0 1 0,0-1 0,0 1 0,0 0 0,-7 7 0,-8 5 0,-140 81 0,-55 37 0,208-130 0,1 1 0,0 0 0,0 0 0,0 0 0,-8 9 0,13-13 0,0 1 0,0-1 0,-1 0 0,1 1 0,0-1 0,0 0 0,0 1 0,-1-1 0,1 1 0,0-1 0,0 0 0,0 1 0,0-1 0,0 1 0,0-1 0,0 1 0,0-1 0,0 0 0,0 1 0,0-1 0,0 1 0,0-1 0,0 0 0,0 1 0,1-1 0,-1 1 0,0-1 0,0 0 0,0 1 0,1-1 0,-1 0 0,0 1 0,1-1 0,26 8 0,-7-10-170,-1 0-1,1 0 0,-1-2 1,0-1-1,0 0 0,0-1 1,30-15-1,-28 12-6655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39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24575,'6'0'0,"6"0"0,8 0 0,6 0 0,-2-6 0,0-1 0,-3-6 0,0 0 0,2 2 0,3 3 0,2 3 0,-4 2-8191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40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24575,'12'-1'0,"0"1"0,0 1 0,0 0 0,0 0 0,0 2 0,22 6 0,-30-7 0,0 0 0,0 0 0,-1 0 0,1 0 0,-1 1 0,0-1 0,0 1 0,0 0 0,0 0 0,0 0 0,-1 1 0,1-1 0,-1 1 0,0-1 0,0 1 0,0 0 0,0 0 0,-1-1 0,0 1 0,0 0 0,0 1 0,0-1 0,0 6 0,1-1 0,-2 0 0,1 0 0,-1 0 0,0 0 0,-1 0 0,0 0 0,-1 0 0,1 0 0,-7 16 0,6-20 0,0 0 0,-1-1 0,1 1 0,-1 0 0,0-1 0,-1 1 0,1-1 0,-1 0 0,0 0 0,0 0 0,0-1 0,0 0 0,-1 1 0,1-1 0,-1-1 0,0 1 0,-8 2 0,12-4 0,0-1 0,0 1 0,0-1 0,0 0 0,0 1 0,-1-1 0,1 0 0,0 0 0,0 0 0,-1 0 0,1 0 0,0 0 0,0 0 0,0 0 0,-1 0 0,1-1 0,0 1 0,0 0 0,0-1 0,0 1 0,0-1 0,0 1 0,-1-1 0,1 0 0,0 1 0,1-1 0,-1 0 0,0 0 0,-1-1 0,0-1 0,0 0 0,0-1 0,0 1 0,1-1 0,-1 1 0,1-1 0,0 1 0,0-1 0,0-6 0,-1-7 0,1 0 0,0 0 0,4-22 0,12-25-96,-9 44-1173,1-3-5557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40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24575,'2'0'0,"-1"1"0,1-1 0,-1 1 0,1-1 0,-1 1 0,0 0 0,1 0 0,-1 0 0,0 0 0,0 0 0,0 0 0,0 0 0,0 0 0,0 1 0,0-1 0,0 0 0,0 1 0,0-1 0,-1 0 0,1 1 0,-1-1 0,1 1 0,-1-1 0,1 1 0,-1-1 0,0 1 0,0 2 0,7 50 0,-7-48 0,0 1 0,0 61 0,1-66 0,-1 0 0,-1 0 0,1 0 0,0 0 0,0 0 0,-1 0 0,1 0 0,-1-1 0,1 1 0,-1 0 0,0 0 0,0 0 0,0-1 0,0 1 0,0 0 0,0-1 0,0 1 0,-1-1 0,1 0 0,-1 1 0,1-1 0,-1 0 0,1 0 0,-1 0 0,1 0 0,-1 0 0,0 0 0,-3 1 0,4-2 0,0 0 0,0 0 0,-1 0 0,1-1 0,0 1 0,0 0 0,0 0 0,0-1 0,0 1 0,0-1 0,0 1 0,0-1 0,1 1 0,-1-1 0,0 0 0,0 1 0,0-1 0,1 0 0,-1 0 0,0 0 0,0 1 0,1-1 0,-1 0 0,1 0 0,-1 0 0,1 0 0,-1 0 0,1 0 0,0 0 0,0 0 0,-1 0 0,1 0 0,0 0 0,0 0 0,0-1 0,0 1 0,0 0 0,0 0 0,0 0 0,0 0 0,1 0 0,-1-1 0,1-3 0,-1 0 0,1 1 0,0-1 0,0 1 0,0 0 0,1-1 0,-1 1 0,1 0 0,2-5 0,1 4 1,-1 0 0,1 0 0,0 0 1,0 1-1,0-1 0,1 1 0,-1 1 0,1-1 0,0 1 0,0 0 0,7-3 0,5 1-9,-1 0 0,32-3 0,18-6-1346,-45 8-5472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41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24575,'-1'16'0,"-1"-1"0,-1 0 0,-8 28 0,8-33 0,0-1 0,0 0 0,1 1 0,0 0 0,1-1 0,0 1 0,0 0 0,1 0 0,1 0 0,-1-1 0,5 18 0,-3-24 0,0 0 0,0 0 0,0 1 0,1-1 0,-1-1 0,1 1 0,0 0 0,0-1 0,0 1 0,0-1 0,0 0 0,1 0 0,-1 0 0,1 0 0,-1-1 0,1 1 0,0-1 0,-1 0 0,1 0 0,0-1 0,0 1 0,0-1 0,7 0 0,9 1 0,1 0 0,-1-2 0,22-3 0,-33 2 20,1 0 0,-1 0 0,1-1 0,-1 0 0,15-8 0,-21 10-103,0-1 1,0 0-1,1 0 1,-1 0-1,0 0 1,-1 0-1,1-1 1,0 1-1,-1-1 1,1 0-1,-1 1 1,0-1-1,0 0 1,0 0-1,0-1 1,-1 1-1,3-6 1,-3-4-6744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42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24575,'0'5'0,"0"8"0,0 7 0,0 5 0,0 5 0,0 2 0,0 2 0,-5-6 0,-3-1 0,1-1 0,1 2 0,2 1 0,1 1 0,2 2 0,1-6-8191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47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75 24575,'-1'0'0,"-1"1"0,1 0 0,-1-1 0,1 1 0,0 0 0,-1 0 0,1 0 0,0 0 0,0 0 0,-1 0 0,1 1 0,0-1 0,0 0 0,0 0 0,0 1 0,1-1 0,-1 1 0,0-1 0,0 1 0,0 1 0,-16 41 0,13-32 0,-3 15 0,0 1 0,2 0 0,2 0 0,0 1 0,2-1 0,1 1 0,6 51 0,-6-77 0,1 1 0,-1-1 0,1 0 0,0 1 0,-1-1 0,1 0 0,1 0 0,-1 0 0,0 0 0,1 0 0,0 0 0,0 0 0,-1 0 0,5 3 0,-4-4 0,-1-1 0,1 0 0,0 1 0,0-1 0,0 0 0,0 0 0,0 0 0,0-1 0,0 1 0,1 0 0,-1-1 0,0 1 0,0-1 0,1 0 0,-1 0 0,4 0 0,0-1 0,0 0 0,0 0 0,0-1 0,-1 0 0,1 0 0,-1 0 0,1-1 0,-1 0 0,0 0 0,0 0 0,0 0 0,0-1 0,-1 0 0,8-8 0,1-3 0,-1-2 0,0 1 0,-1-2 0,0 0 0,-2 0 0,0-1 0,-1 0 0,-1 0 0,-1-1 0,0 0 0,-2 0 0,0 0 0,-1 0 0,-1-1 0,-1 0 0,-1 1 0,-4-34 0,-9 1-1365,6 32-5461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47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24575,'37'13'0,"-5"0"0,-15-9 0,1-1 0,0 0 0,0-1 0,0-1 0,0-1 0,0-1 0,0 0 0,-1-1 0,1-1 0,0-1 0,-1-1 0,0 0 0,0-1 0,22-11 0,21-20-1365,-43 26-5461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47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1 24575,'1'20'0,"-1"1"0,-1-1 0,-1 1 0,-1-1 0,-1 0 0,-1 0 0,0 0 0,-14 31 0,-4 2 0,3 1 0,2 0 0,-12 64 0,27-108 16,0 0-1,-1 0 0,0 0 1,-1 0-1,-7 12 0,-8 15-1472,12-17-5369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48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1 172 24575,'5'0'0,"2"-6"0,6-7 0,5-1 0,6 1 0,-2-2 0,2 1 0,2 3 0,-4-2 0,0 1 0,-3-3 0,0 1 0,-3-2 0,-4 1-8191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48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24575,'2'116'0,"-5"128"0,-12-144 0,8-64 0,-3 55 0,10-69-87,0-10-233,0 0 1,-1 0-1,-4 21 1,-2-12-6507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03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0 24575,'-2'1'0,"1"-1"0,-1 1 0,1 0 0,-1 0 0,1 0 0,0 0 0,0 0 0,-1 0 0,1 0 0,0 0 0,0 0 0,0 1 0,0-1 0,0 0 0,0 1 0,0-1 0,1 0 0,-1 1 0,0 2 0,-16 40 0,12-32 0,-7 20 0,2-4 0,-28 53 0,32-68-129,1 1 0,1-1 0,0 1 0,0 0 1,2 0-1,0 0 0,0 0 0,2 0 0,1 28 0,-1-41 53,0 27-6750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49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24575,'34'-12'0,"-1"0"0,-30 12 0,0 0 0,-1 0 0,1 0 0,-1 1 0,1-1 0,0 1 0,-1 0 0,1-1 0,-1 1 0,0 0 0,1 0 0,-1 1 0,0-1 0,0 0 0,1 1 0,-1-1 0,0 1 0,-1 0 0,1 0 0,0 0 0,0 0 0,-1 0 0,1 0 0,-1 0 0,0 0 0,1 1 0,-1-1 0,0 1 0,0-1 0,-1 0 0,1 1 0,-1 0 0,1-1 0,0 5 0,1 12 0,0 0 0,-1 0 0,-2 33 0,0-34 0,1-6 0,-1 1 0,-1-1 0,0 1 0,-6 16 0,8-27 0,0 0 0,-1 1 0,0-1 0,1 0 0,-1 0 0,0 0 0,0 0 0,0 0 0,0 0 0,0 0 0,-1 0 0,1 0 0,-1 0 0,1-1 0,-1 1 0,0-1 0,1 1 0,-1-1 0,0 1 0,0-1 0,0 0 0,0 0 0,0 0 0,0 0 0,-1-1 0,1 1 0,0 0 0,0-1 0,0 0 0,-1 1 0,-3-1 0,4-1 0,0 0 0,0 1 0,0-1 0,0-1 0,0 1 0,1 0 0,-1 0 0,0 0 0,1-1 0,-1 1 0,1-1 0,-1 0 0,1 1 0,0-1 0,0 0 0,0 0 0,0 1 0,0-1 0,0 0 0,0 0 0,1 0 0,-1 0 0,1 0 0,-1-1 0,1-2 0,-6-59 0,6 57 0,-1-14-120,1-50 373,0 67-378,1-1 1,0 0-1,0 0 0,0 0 0,0 1 0,1-1 0,0 1 0,0-1 1,0 1-1,0-1 0,5-4 0,8-6-6701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49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24575,'5'0'0,"3"6"0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49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24575,'6'0'0,"6"0"0,8 0 0,6 0 0,4 0 0,-4-6 0,0-1 0,-4-1-8191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50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24575,'6'0'0,"7"0"0,7 0 0,5 0 0,0 0-8191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50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24575,'0'5'0,"5"3"0,3 4 0,-2 7 0,0 5 0,-2 4 0,-2 3 0,0 2 0,-2 0 0,0 1 0,0 0 0,0-1 0,-1 0 0,-4 0 0,-8-5 0,-2-9-8191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51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 24575,'28'-1'0,"31"0"0,-56 1 0,1 1 0,-1-1 0,1 1 0,-1-1 0,0 1 0,1 0 0,-1 0 0,0 0 0,0 1 0,0-1 0,0 1 0,5 3 0,-7-4 0,-1 0 0,1 0 0,0 1 0,-1-1 0,1 0 0,-1 0 0,1 1 0,-1-1 0,0 0 0,0 1 0,1-1 0,-1 0 0,0 1 0,0-1 0,0 1 0,-1-1 0,1 0 0,0 1 0,0-1 0,-1 0 0,1 1 0,-1-1 0,1 0 0,-1 0 0,1 0 0,-1 1 0,0-1 0,0 0 0,1 0 0,-1 0 0,0 0 0,0 0 0,-1 1 0,-39 39 0,33-34 0,-9 9 0,1 0 0,1 1 0,-21 30 0,33-43 0,-1 1 0,1 0 0,0 1 0,1-1 0,-1 0 0,1 1 0,0-1 0,1 1 0,-1 0 0,1-1 0,0 1 0,1 0 0,-1 0 0,1 0 0,0 0 0,1 0 0,-1-1 0,1 1 0,2 8 0,-2-12-4,0 0 1,0 0-1,0 0 0,0 1 0,1-1 0,-1 0 0,0-1 1,1 1-1,0 0 0,-1 0 0,1-1 0,0 1 0,0 0 1,0-1-1,0 0 0,0 0 0,0 1 0,0-1 0,1 0 1,2 0-1,1 1 26,0-1 0,-1-1 1,1 1-1,0-1 0,0 0 0,-1 0 1,1-1-1,8-1 0,7-3-393,0-1-1,-1-1 1,31-15 0,-31 12-6455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53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24575,'1'-2'0,"-1"1"0,1-1 0,0 1 0,-1 0 0,1-1 0,0 1 0,0 0 0,0 0 0,0-1 0,0 1 0,0 0 0,0 0 0,0 0 0,1 0 0,-1 0 0,0 1 0,1-1 0,-1 0 0,0 1 0,1-1 0,-1 0 0,1 1 0,-1 0 0,1-1 0,-1 1 0,1 0 0,2 0 0,49-6 0,-47 5 0,42-1 0,-10 1 0,0-3 0,52-10 0,-60 9-455,-1 1 0,60-1 0,-61 5-6371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53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24575,'0'5'0,"0"8"0,-5 2 0,-3 3 0,2 5 0,0 3 0,2 3 0,-4-3 0,-1-1 0,1 2 0,-3 0 0,0 3 0,-4-5 0,1-6-8191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53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24575,'0'5'0,"0"8"0,0 7 0,0 6 0,0 3 0,0 3 0,0 2 0,0 0 0,0 0 0,0 0 0,-6-1 0,-2 0 0,1 0 0,-4-6 0,0-1 0,-4-6 0,0-6-8191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54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24575,'6'0'0,"7"0"0,1-6 0,4-1 0,4 0 0,5 1 0,2 2 0,3 2 0,0 1 0,2 0 0,-1 1 0,1 0 0,-1 1 0,0-7 0,0-1 0,-1 0 0,1 1 0,-6 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03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24575,'0'5'0,"0"8"0,-6 2 0,-7-3 0,-1 4 0,-4-3 0,1 4 0,-2-2 0,7-4 0,7-8 0,9-6 0,9-7 0,3-2-8191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54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24575,'0'5'0,"0"8"0,0 7 0,0 5 0,0 5 0,0 2 0,0 1 0,0 1 0,0 0 0,0 0 0,0-1 0,0 0 0,0 0 0,0 0 0,0 0 0,0-6-8191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54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1 128 24575,'5'0'0,"2"-5"0,6-2 0,6 0 0,4 1 0,0-3 0,-5-7 0,0 0 0,3-2 0,-3-5 0,-4 3-8191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5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24575,'0'523'-1365,"0"-495"-5461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55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24575,'21'-2'0,"0"0"0,-1-1 0,21-5 0,-21 3 0,1 1 0,32-1 0,-50 5 0,0 0 0,0 0 0,-1 0 0,1 1 0,0-1 0,0 1 0,-1 0 0,1 0 0,-1 0 0,1 0 0,0 0 0,-1 0 0,0 1 0,1 0 0,-1-1 0,0 1 0,0 0 0,0 0 0,0 0 0,0 0 0,0 0 0,-1 0 0,1 1 0,-1-1 0,1 1 0,-1-1 0,0 1 0,0-1 0,0 1 0,-1 0 0,1-1 0,0 6 0,2 10 0,-1-1 0,-1 0 0,-1 1 0,-2 20 0,0-16 0,2 8 0,-2 0 0,-1-1 0,-1 1 0,-2-1 0,-1 0 0,-1 0 0,-19 43 0,25-69 9,1 1 1,-2-1-1,1 1 0,0-1 0,-1 0 1,1 0-1,-1 0 0,0 0 0,0-1 0,0 1 1,0-1-1,-5 3 0,6-4-64,1 0 0,-1 0 0,0-1 0,1 1 0,-1 0 0,0-1 0,0 0 0,0 1 0,0-1 0,0 0 0,0 0 0,1 0 0,-1 0 0,0 0 0,0 0 0,0-1 0,0 1 0,0 0 0,0-1 0,1 0 0,-1 1 0,0-1 0,1 0 0,-1 0 0,0 0 0,-2-2 0,-9-11-6771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55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24575,'5'0'0,"8"0"0,7 0 0,0 0-8191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56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24575,'2'0'0,"1"1"0,0-1 0,0 1 0,0-1 0,-1 1 0,1 0 0,0 0 0,-1 0 0,1 1 0,0-1 0,-1 0 0,0 1 0,1 0 0,-1-1 0,0 1 0,0 0 0,0 0 0,0 1 0,0-1 0,0 0 0,-1 1 0,1-1 0,-1 0 0,0 1 0,0 0 0,0-1 0,0 1 0,0 0 0,0 0 0,-1-1 0,1 6 0,2 12 0,-1-1 0,0 1 0,-3 31 0,0-30 0,-1 601-1365,2-594-5461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57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24575,'0'-2'0,"1"-1"0,0 1 0,0 0 0,0 0 0,1 0 0,-1 1 0,0-1 0,1 0 0,-1 0 0,1 1 0,0-1 0,-1 1 0,1-1 0,0 1 0,0 0 0,0 0 0,4-2 0,38-17 0,-40 18 0,0 0 0,1 1 0,-1 0 0,1 0 0,-1 0 0,1 0 0,-1 1 0,1 0 0,0 0 0,-1 0 0,1 0 0,-1 1 0,1-1 0,-1 1 0,1 1 0,-1-1 0,7 3 0,-7-1 0,-1-1 0,0 1 0,0 0 0,-1 0 0,1 0 0,-1 0 0,1 1 0,-1-1 0,0 1 0,0-1 0,0 1 0,-1 0 0,1-1 0,-1 1 0,0 0 0,0 0 0,-1 0 0,1 0 0,-1 0 0,0 6 0,1-3 0,-1-1 0,-1 1 0,1 0 0,-1 0 0,0 0 0,-1-1 0,0 1 0,0-1 0,0 1 0,-1-1 0,0 0 0,0 0 0,0 0 0,-1 0 0,0 0 0,-5 5 0,6-8 0,1-1 0,-1 0 0,1 0 0,-1 1 0,0-1 0,0-1 0,0 1 0,0 0 0,0-1 0,0 0 0,0 1 0,0-1 0,-1 0 0,1-1 0,0 1 0,-1-1 0,1 1 0,0-1 0,-1 0 0,1 0 0,-1-1 0,1 1 0,0-1 0,-1 1 0,1-1 0,0 0 0,-1 0 0,1-1 0,0 1 0,0-1 0,0 1 0,0-1 0,1 0 0,-5-3 0,3 2-136,1-1-1,-1 1 1,0-1-1,1 0 1,0 0-1,0 0 1,0-1-1,0 1 0,-2-7 1,-6-15-6690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7:19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7:21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47:41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04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0 276 24575,'8'-1'0,"0"0"0,0 0 0,0-1 0,0 0 0,-1 0 0,1-1 0,-1 1 0,12-8 0,59-38 0,-40 23 0,-7 5 0,-18 11 0,0 1 0,1 0 0,19-8 0,79-23 37,62-26-1439,-147 52-5424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6:13:57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6:16:35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5:04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24575,'-5'0'0,"-3"5"0,1 8 0,7 1 0,9 4 0,3 5 0,0 3 0,2-2 0,6-5 0,-2-1 0,-3 3 0,1-3 0,-2-4-8191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F8616-103A-4D6B-B480-3B1A3EAC55DC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8BB6-6B57-4F2A-BD5D-9F7ACF817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F8616-103A-4D6B-B480-3B1A3EAC55DC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38BB6-6B57-4F2A-BD5D-9F7ACF817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56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5.png"/><Relationship Id="rId21" Type="http://schemas.openxmlformats.org/officeDocument/2006/relationships/image" Target="../media/image27.png"/><Relationship Id="rId42" Type="http://schemas.openxmlformats.org/officeDocument/2006/relationships/customXml" Target="../ink/ink20.xml"/><Relationship Id="rId63" Type="http://schemas.openxmlformats.org/officeDocument/2006/relationships/image" Target="../media/image48.png"/><Relationship Id="rId84" Type="http://schemas.openxmlformats.org/officeDocument/2006/relationships/customXml" Target="../ink/ink41.xml"/><Relationship Id="rId138" Type="http://schemas.openxmlformats.org/officeDocument/2006/relationships/customXml" Target="../ink/ink68.xml"/><Relationship Id="rId107" Type="http://schemas.openxmlformats.org/officeDocument/2006/relationships/image" Target="../media/image70.png"/><Relationship Id="rId11" Type="http://schemas.openxmlformats.org/officeDocument/2006/relationships/image" Target="../media/image22.png"/><Relationship Id="rId32" Type="http://schemas.openxmlformats.org/officeDocument/2006/relationships/customXml" Target="../ink/ink15.xml"/><Relationship Id="rId53" Type="http://schemas.openxmlformats.org/officeDocument/2006/relationships/image" Target="../media/image43.png"/><Relationship Id="rId74" Type="http://schemas.openxmlformats.org/officeDocument/2006/relationships/customXml" Target="../ink/ink36.xml"/><Relationship Id="rId128" Type="http://schemas.openxmlformats.org/officeDocument/2006/relationships/customXml" Target="../ink/ink63.xml"/><Relationship Id="rId149" Type="http://schemas.openxmlformats.org/officeDocument/2006/relationships/image" Target="../media/image91.png"/><Relationship Id="rId5" Type="http://schemas.openxmlformats.org/officeDocument/2006/relationships/image" Target="../media/image19.png"/><Relationship Id="rId95" Type="http://schemas.openxmlformats.org/officeDocument/2006/relationships/image" Target="../media/image64.png"/><Relationship Id="rId22" Type="http://schemas.openxmlformats.org/officeDocument/2006/relationships/customXml" Target="../ink/ink10.xml"/><Relationship Id="rId43" Type="http://schemas.openxmlformats.org/officeDocument/2006/relationships/image" Target="../media/image38.png"/><Relationship Id="rId64" Type="http://schemas.openxmlformats.org/officeDocument/2006/relationships/customXml" Target="../ink/ink31.xml"/><Relationship Id="rId118" Type="http://schemas.openxmlformats.org/officeDocument/2006/relationships/customXml" Target="../ink/ink58.xml"/><Relationship Id="rId139" Type="http://schemas.openxmlformats.org/officeDocument/2006/relationships/image" Target="../media/image86.png"/><Relationship Id="rId80" Type="http://schemas.openxmlformats.org/officeDocument/2006/relationships/customXml" Target="../ink/ink39.xml"/><Relationship Id="rId85" Type="http://schemas.openxmlformats.org/officeDocument/2006/relationships/image" Target="../media/image59.png"/><Relationship Id="rId150" Type="http://schemas.openxmlformats.org/officeDocument/2006/relationships/customXml" Target="../ink/ink74.xml"/><Relationship Id="rId155" Type="http://schemas.openxmlformats.org/officeDocument/2006/relationships/image" Target="../media/image94.png"/><Relationship Id="rId12" Type="http://schemas.openxmlformats.org/officeDocument/2006/relationships/customXml" Target="../ink/ink5.xml"/><Relationship Id="rId17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customXml" Target="../ink/ink18.xml"/><Relationship Id="rId59" Type="http://schemas.openxmlformats.org/officeDocument/2006/relationships/image" Target="../media/image46.png"/><Relationship Id="rId103" Type="http://schemas.openxmlformats.org/officeDocument/2006/relationships/image" Target="../media/image68.png"/><Relationship Id="rId108" Type="http://schemas.openxmlformats.org/officeDocument/2006/relationships/customXml" Target="../ink/ink53.xml"/><Relationship Id="rId124" Type="http://schemas.openxmlformats.org/officeDocument/2006/relationships/customXml" Target="../ink/ink61.xml"/><Relationship Id="rId129" Type="http://schemas.openxmlformats.org/officeDocument/2006/relationships/image" Target="../media/image81.png"/><Relationship Id="rId54" Type="http://schemas.openxmlformats.org/officeDocument/2006/relationships/customXml" Target="../ink/ink26.xml"/><Relationship Id="rId70" Type="http://schemas.openxmlformats.org/officeDocument/2006/relationships/customXml" Target="../ink/ink34.xml"/><Relationship Id="rId75" Type="http://schemas.openxmlformats.org/officeDocument/2006/relationships/image" Target="../media/image54.png"/><Relationship Id="rId91" Type="http://schemas.openxmlformats.org/officeDocument/2006/relationships/image" Target="../media/image62.png"/><Relationship Id="rId96" Type="http://schemas.openxmlformats.org/officeDocument/2006/relationships/customXml" Target="../ink/ink47.xml"/><Relationship Id="rId140" Type="http://schemas.openxmlformats.org/officeDocument/2006/relationships/customXml" Target="../ink/ink69.xml"/><Relationship Id="rId145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23" Type="http://schemas.openxmlformats.org/officeDocument/2006/relationships/image" Target="../media/image28.png"/><Relationship Id="rId28" Type="http://schemas.openxmlformats.org/officeDocument/2006/relationships/customXml" Target="../ink/ink13.xml"/><Relationship Id="rId49" Type="http://schemas.openxmlformats.org/officeDocument/2006/relationships/image" Target="../media/image41.png"/><Relationship Id="rId114" Type="http://schemas.openxmlformats.org/officeDocument/2006/relationships/customXml" Target="../ink/ink56.xml"/><Relationship Id="rId119" Type="http://schemas.openxmlformats.org/officeDocument/2006/relationships/image" Target="../media/image76.png"/><Relationship Id="rId44" Type="http://schemas.openxmlformats.org/officeDocument/2006/relationships/customXml" Target="../ink/ink21.xml"/><Relationship Id="rId60" Type="http://schemas.openxmlformats.org/officeDocument/2006/relationships/customXml" Target="../ink/ink29.xml"/><Relationship Id="rId65" Type="http://schemas.openxmlformats.org/officeDocument/2006/relationships/image" Target="../media/image49.png"/><Relationship Id="rId81" Type="http://schemas.openxmlformats.org/officeDocument/2006/relationships/image" Target="../media/image57.png"/><Relationship Id="rId86" Type="http://schemas.openxmlformats.org/officeDocument/2006/relationships/customXml" Target="../ink/ink42.xml"/><Relationship Id="rId130" Type="http://schemas.openxmlformats.org/officeDocument/2006/relationships/customXml" Target="../ink/ink64.xml"/><Relationship Id="rId135" Type="http://schemas.openxmlformats.org/officeDocument/2006/relationships/image" Target="../media/image84.png"/><Relationship Id="rId151" Type="http://schemas.openxmlformats.org/officeDocument/2006/relationships/image" Target="../media/image92.png"/><Relationship Id="rId156" Type="http://schemas.openxmlformats.org/officeDocument/2006/relationships/customXml" Target="../ink/ink77.xml"/><Relationship Id="rId13" Type="http://schemas.openxmlformats.org/officeDocument/2006/relationships/image" Target="../media/image23.png"/><Relationship Id="rId18" Type="http://schemas.openxmlformats.org/officeDocument/2006/relationships/customXml" Target="../ink/ink8.xml"/><Relationship Id="rId39" Type="http://schemas.openxmlformats.org/officeDocument/2006/relationships/image" Target="../media/image36.png"/><Relationship Id="rId109" Type="http://schemas.openxmlformats.org/officeDocument/2006/relationships/image" Target="../media/image71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44.png"/><Relationship Id="rId76" Type="http://schemas.openxmlformats.org/officeDocument/2006/relationships/customXml" Target="../ink/ink37.xml"/><Relationship Id="rId97" Type="http://schemas.openxmlformats.org/officeDocument/2006/relationships/image" Target="../media/image65.png"/><Relationship Id="rId104" Type="http://schemas.openxmlformats.org/officeDocument/2006/relationships/customXml" Target="../ink/ink51.xml"/><Relationship Id="rId120" Type="http://schemas.openxmlformats.org/officeDocument/2006/relationships/customXml" Target="../ink/ink59.xml"/><Relationship Id="rId125" Type="http://schemas.openxmlformats.org/officeDocument/2006/relationships/image" Target="../media/image79.png"/><Relationship Id="rId141" Type="http://schemas.openxmlformats.org/officeDocument/2006/relationships/image" Target="../media/image87.png"/><Relationship Id="rId146" Type="http://schemas.openxmlformats.org/officeDocument/2006/relationships/customXml" Target="../ink/ink72.xml"/><Relationship Id="rId7" Type="http://schemas.openxmlformats.org/officeDocument/2006/relationships/image" Target="../media/image20.png"/><Relationship Id="rId71" Type="http://schemas.openxmlformats.org/officeDocument/2006/relationships/image" Target="../media/image52.png"/><Relationship Id="rId92" Type="http://schemas.openxmlformats.org/officeDocument/2006/relationships/customXml" Target="../ink/ink45.xml"/><Relationship Id="rId2" Type="http://schemas.microsoft.com/office/2018/10/relationships/comments" Target="../comments/modernComment_111_4610762.xml"/><Relationship Id="rId29" Type="http://schemas.openxmlformats.org/officeDocument/2006/relationships/image" Target="../media/image31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39.png"/><Relationship Id="rId66" Type="http://schemas.openxmlformats.org/officeDocument/2006/relationships/customXml" Target="../ink/ink32.xml"/><Relationship Id="rId87" Type="http://schemas.openxmlformats.org/officeDocument/2006/relationships/image" Target="../media/image60.png"/><Relationship Id="rId110" Type="http://schemas.openxmlformats.org/officeDocument/2006/relationships/customXml" Target="../ink/ink54.xml"/><Relationship Id="rId115" Type="http://schemas.openxmlformats.org/officeDocument/2006/relationships/image" Target="../media/image74.png"/><Relationship Id="rId131" Type="http://schemas.openxmlformats.org/officeDocument/2006/relationships/image" Target="../media/image82.png"/><Relationship Id="rId136" Type="http://schemas.openxmlformats.org/officeDocument/2006/relationships/customXml" Target="../ink/ink67.xml"/><Relationship Id="rId157" Type="http://schemas.openxmlformats.org/officeDocument/2006/relationships/image" Target="../media/image95.png"/><Relationship Id="rId61" Type="http://schemas.openxmlformats.org/officeDocument/2006/relationships/image" Target="../media/image47.png"/><Relationship Id="rId82" Type="http://schemas.openxmlformats.org/officeDocument/2006/relationships/customXml" Target="../ink/ink40.xml"/><Relationship Id="rId152" Type="http://schemas.openxmlformats.org/officeDocument/2006/relationships/customXml" Target="../ink/ink75.xml"/><Relationship Id="rId19" Type="http://schemas.openxmlformats.org/officeDocument/2006/relationships/image" Target="../media/image26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34.png"/><Relationship Id="rId56" Type="http://schemas.openxmlformats.org/officeDocument/2006/relationships/customXml" Target="../ink/ink27.xml"/><Relationship Id="rId77" Type="http://schemas.openxmlformats.org/officeDocument/2006/relationships/image" Target="../media/image55.png"/><Relationship Id="rId100" Type="http://schemas.openxmlformats.org/officeDocument/2006/relationships/customXml" Target="../ink/ink49.xml"/><Relationship Id="rId105" Type="http://schemas.openxmlformats.org/officeDocument/2006/relationships/image" Target="../media/image69.png"/><Relationship Id="rId126" Type="http://schemas.openxmlformats.org/officeDocument/2006/relationships/customXml" Target="../ink/ink62.xml"/><Relationship Id="rId147" Type="http://schemas.openxmlformats.org/officeDocument/2006/relationships/image" Target="../media/image90.png"/><Relationship Id="rId8" Type="http://schemas.openxmlformats.org/officeDocument/2006/relationships/customXml" Target="../ink/ink3.xml"/><Relationship Id="rId51" Type="http://schemas.openxmlformats.org/officeDocument/2006/relationships/image" Target="../media/image42.png"/><Relationship Id="rId72" Type="http://schemas.openxmlformats.org/officeDocument/2006/relationships/customXml" Target="../ink/ink35.xml"/><Relationship Id="rId93" Type="http://schemas.openxmlformats.org/officeDocument/2006/relationships/image" Target="../media/image63.png"/><Relationship Id="rId98" Type="http://schemas.openxmlformats.org/officeDocument/2006/relationships/customXml" Target="../ink/ink48.xml"/><Relationship Id="rId121" Type="http://schemas.openxmlformats.org/officeDocument/2006/relationships/image" Target="../media/image77.png"/><Relationship Id="rId142" Type="http://schemas.openxmlformats.org/officeDocument/2006/relationships/customXml" Target="../ink/ink70.xml"/><Relationship Id="rId3" Type="http://schemas.openxmlformats.org/officeDocument/2006/relationships/image" Target="../media/image18.jpeg"/><Relationship Id="rId25" Type="http://schemas.openxmlformats.org/officeDocument/2006/relationships/image" Target="../media/image29.png"/><Relationship Id="rId46" Type="http://schemas.openxmlformats.org/officeDocument/2006/relationships/customXml" Target="../ink/ink22.xml"/><Relationship Id="rId67" Type="http://schemas.openxmlformats.org/officeDocument/2006/relationships/image" Target="../media/image50.png"/><Relationship Id="rId116" Type="http://schemas.openxmlformats.org/officeDocument/2006/relationships/customXml" Target="../ink/ink57.xml"/><Relationship Id="rId137" Type="http://schemas.openxmlformats.org/officeDocument/2006/relationships/image" Target="../media/image85.png"/><Relationship Id="rId158" Type="http://schemas.openxmlformats.org/officeDocument/2006/relationships/customXml" Target="../ink/ink78.xml"/><Relationship Id="rId20" Type="http://schemas.openxmlformats.org/officeDocument/2006/relationships/customXml" Target="../ink/ink9.xml"/><Relationship Id="rId41" Type="http://schemas.openxmlformats.org/officeDocument/2006/relationships/image" Target="../media/image37.png"/><Relationship Id="rId62" Type="http://schemas.openxmlformats.org/officeDocument/2006/relationships/customXml" Target="../ink/ink30.xml"/><Relationship Id="rId83" Type="http://schemas.openxmlformats.org/officeDocument/2006/relationships/image" Target="../media/image58.png"/><Relationship Id="rId88" Type="http://schemas.openxmlformats.org/officeDocument/2006/relationships/customXml" Target="../ink/ink43.xml"/><Relationship Id="rId111" Type="http://schemas.openxmlformats.org/officeDocument/2006/relationships/image" Target="../media/image72.png"/><Relationship Id="rId132" Type="http://schemas.openxmlformats.org/officeDocument/2006/relationships/customXml" Target="../ink/ink65.xml"/><Relationship Id="rId153" Type="http://schemas.openxmlformats.org/officeDocument/2006/relationships/image" Target="../media/image93.png"/><Relationship Id="rId15" Type="http://schemas.openxmlformats.org/officeDocument/2006/relationships/image" Target="../media/image24.png"/><Relationship Id="rId36" Type="http://schemas.openxmlformats.org/officeDocument/2006/relationships/customXml" Target="../ink/ink17.xml"/><Relationship Id="rId57" Type="http://schemas.openxmlformats.org/officeDocument/2006/relationships/image" Target="../media/image45.png"/><Relationship Id="rId106" Type="http://schemas.openxmlformats.org/officeDocument/2006/relationships/customXml" Target="../ink/ink52.xml"/><Relationship Id="rId127" Type="http://schemas.openxmlformats.org/officeDocument/2006/relationships/image" Target="../media/image80.png"/><Relationship Id="rId10" Type="http://schemas.openxmlformats.org/officeDocument/2006/relationships/customXml" Target="../ink/ink4.xml"/><Relationship Id="rId31" Type="http://schemas.openxmlformats.org/officeDocument/2006/relationships/image" Target="../media/image32.png"/><Relationship Id="rId52" Type="http://schemas.openxmlformats.org/officeDocument/2006/relationships/customXml" Target="../ink/ink25.xml"/><Relationship Id="rId73" Type="http://schemas.openxmlformats.org/officeDocument/2006/relationships/image" Target="../media/image53.png"/><Relationship Id="rId78" Type="http://schemas.openxmlformats.org/officeDocument/2006/relationships/customXml" Target="../ink/ink38.xml"/><Relationship Id="rId94" Type="http://schemas.openxmlformats.org/officeDocument/2006/relationships/customXml" Target="../ink/ink46.xml"/><Relationship Id="rId99" Type="http://schemas.openxmlformats.org/officeDocument/2006/relationships/image" Target="../media/image66.png"/><Relationship Id="rId101" Type="http://schemas.openxmlformats.org/officeDocument/2006/relationships/image" Target="../media/image67.png"/><Relationship Id="rId122" Type="http://schemas.openxmlformats.org/officeDocument/2006/relationships/customXml" Target="../ink/ink60.xml"/><Relationship Id="rId143" Type="http://schemas.openxmlformats.org/officeDocument/2006/relationships/image" Target="../media/image88.png"/><Relationship Id="rId148" Type="http://schemas.openxmlformats.org/officeDocument/2006/relationships/customXml" Target="../ink/ink73.xml"/><Relationship Id="rId4" Type="http://schemas.openxmlformats.org/officeDocument/2006/relationships/customXml" Target="../ink/ink1.xml"/><Relationship Id="rId9" Type="http://schemas.openxmlformats.org/officeDocument/2006/relationships/image" Target="../media/image21.png"/><Relationship Id="rId26" Type="http://schemas.openxmlformats.org/officeDocument/2006/relationships/customXml" Target="../ink/ink12.xml"/><Relationship Id="rId47" Type="http://schemas.openxmlformats.org/officeDocument/2006/relationships/image" Target="../media/image40.png"/><Relationship Id="rId68" Type="http://schemas.openxmlformats.org/officeDocument/2006/relationships/customXml" Target="../ink/ink33.xml"/><Relationship Id="rId89" Type="http://schemas.openxmlformats.org/officeDocument/2006/relationships/image" Target="../media/image61.png"/><Relationship Id="rId112" Type="http://schemas.openxmlformats.org/officeDocument/2006/relationships/customXml" Target="../ink/ink55.xml"/><Relationship Id="rId133" Type="http://schemas.openxmlformats.org/officeDocument/2006/relationships/image" Target="../media/image83.png"/><Relationship Id="rId154" Type="http://schemas.openxmlformats.org/officeDocument/2006/relationships/customXml" Target="../ink/ink76.xml"/><Relationship Id="rId16" Type="http://schemas.openxmlformats.org/officeDocument/2006/relationships/customXml" Target="../ink/ink7.xml"/><Relationship Id="rId37" Type="http://schemas.openxmlformats.org/officeDocument/2006/relationships/image" Target="../media/image35.png"/><Relationship Id="rId58" Type="http://schemas.openxmlformats.org/officeDocument/2006/relationships/customXml" Target="../ink/ink28.xml"/><Relationship Id="rId79" Type="http://schemas.openxmlformats.org/officeDocument/2006/relationships/image" Target="../media/image56.png"/><Relationship Id="rId102" Type="http://schemas.openxmlformats.org/officeDocument/2006/relationships/customXml" Target="../ink/ink50.xml"/><Relationship Id="rId123" Type="http://schemas.openxmlformats.org/officeDocument/2006/relationships/image" Target="../media/image78.png"/><Relationship Id="rId144" Type="http://schemas.openxmlformats.org/officeDocument/2006/relationships/customXml" Target="../ink/ink71.xml"/><Relationship Id="rId90" Type="http://schemas.openxmlformats.org/officeDocument/2006/relationships/customXml" Target="../ink/ink44.xml"/><Relationship Id="rId27" Type="http://schemas.openxmlformats.org/officeDocument/2006/relationships/image" Target="../media/image30.png"/><Relationship Id="rId48" Type="http://schemas.openxmlformats.org/officeDocument/2006/relationships/customXml" Target="../ink/ink23.xml"/><Relationship Id="rId69" Type="http://schemas.openxmlformats.org/officeDocument/2006/relationships/image" Target="../media/image51.png"/><Relationship Id="rId113" Type="http://schemas.openxmlformats.org/officeDocument/2006/relationships/image" Target="../media/image73.png"/><Relationship Id="rId134" Type="http://schemas.openxmlformats.org/officeDocument/2006/relationships/customXml" Target="../ink/ink6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microsoft.com/office/2018/10/relationships/comments" Target="../comments/modernComment_113_B87B49B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microsoft.com/office/2018/10/relationships/comments" Target="../comments/modernComment_115_F0FF58A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customXml" Target="../ink/ink7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microsoft.com/office/2018/10/relationships/comments" Target="../comments/modernComment_116_EEC7D10A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microsoft.com/office/2018/10/relationships/comments" Target="../comments/modernComment_122_2A43E21A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customXml" Target="../ink/ink8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1.xml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microsoft.com/office/2018/10/relationships/comments" Target="../comments/modernComment_12B_12BCE42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30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32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01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41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07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68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91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90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03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93FDB84-6841-7314-CA49-67FD85A9F7BD}"/>
              </a:ext>
            </a:extLst>
          </p:cNvPr>
          <p:cNvGrpSpPr/>
          <p:nvPr/>
        </p:nvGrpSpPr>
        <p:grpSpPr>
          <a:xfrm>
            <a:off x="295948" y="3692557"/>
            <a:ext cx="855360" cy="551520"/>
            <a:chOff x="295948" y="3692557"/>
            <a:chExt cx="855360" cy="55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1A6CEEDF-6E09-057A-B039-9279533969DE}"/>
                    </a:ext>
                  </a:extLst>
                </p14:cNvPr>
                <p14:cNvContentPartPr/>
                <p14:nvPr/>
              </p14:nvContentPartPr>
              <p14:xfrm>
                <a:off x="384868" y="3971557"/>
                <a:ext cx="766440" cy="27252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1A6CEEDF-6E09-057A-B039-9279533969D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5868" y="3962917"/>
                  <a:ext cx="7840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EFC791C-4FEB-70C4-2ED6-544B9B05D4D9}"/>
                    </a:ext>
                  </a:extLst>
                </p14:cNvPr>
                <p14:cNvContentPartPr/>
                <p14:nvPr/>
              </p14:nvContentPartPr>
              <p14:xfrm>
                <a:off x="295948" y="3692557"/>
                <a:ext cx="183240" cy="3286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EFC791C-4FEB-70C4-2ED6-544B9B05D4D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6948" y="3683557"/>
                  <a:ext cx="200880" cy="34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27DC5AC-1026-7E63-F01F-33F415FC03D0}"/>
              </a:ext>
            </a:extLst>
          </p:cNvPr>
          <p:cNvGrpSpPr/>
          <p:nvPr/>
        </p:nvGrpSpPr>
        <p:grpSpPr>
          <a:xfrm>
            <a:off x="176428" y="2401237"/>
            <a:ext cx="3024360" cy="514080"/>
            <a:chOff x="176428" y="2401237"/>
            <a:chExt cx="3024360" cy="51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6066791-F5E0-96E9-0971-052CF924CC69}"/>
                    </a:ext>
                  </a:extLst>
                </p14:cNvPr>
                <p14:cNvContentPartPr/>
                <p14:nvPr/>
              </p14:nvContentPartPr>
              <p14:xfrm>
                <a:off x="176428" y="2660437"/>
                <a:ext cx="70560" cy="1702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6066791-F5E0-96E9-0971-052CF924CC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7428" y="2651797"/>
                  <a:ext cx="88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468F978-F4A8-3D71-1411-427D361AA190}"/>
                    </a:ext>
                  </a:extLst>
                </p14:cNvPr>
                <p14:cNvContentPartPr/>
                <p14:nvPr/>
              </p14:nvContentPartPr>
              <p14:xfrm>
                <a:off x="316828" y="2672677"/>
                <a:ext cx="58320" cy="2106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468F978-F4A8-3D71-1411-427D361AA19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8188" y="2663677"/>
                  <a:ext cx="759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6F99044-26A0-0B3A-7D13-1F6CE17C3A89}"/>
                    </a:ext>
                  </a:extLst>
                </p14:cNvPr>
                <p14:cNvContentPartPr/>
                <p14:nvPr/>
              </p14:nvContentPartPr>
              <p14:xfrm>
                <a:off x="363268" y="2625517"/>
                <a:ext cx="175680" cy="1184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6F99044-26A0-0B3A-7D13-1F6CE17C3A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4628" y="2616877"/>
                  <a:ext cx="193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A1B5780-1FBF-0C10-0707-2912816D6B0A}"/>
                    </a:ext>
                  </a:extLst>
                </p14:cNvPr>
                <p14:cNvContentPartPr/>
                <p14:nvPr/>
              </p14:nvContentPartPr>
              <p14:xfrm>
                <a:off x="466948" y="2672677"/>
                <a:ext cx="48600" cy="1504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A1B5780-1FBF-0C10-0707-2912816D6B0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8308" y="2663677"/>
                  <a:ext cx="66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1892E6F-C0F7-A27A-721E-6E511F42C250}"/>
                    </a:ext>
                  </a:extLst>
                </p14:cNvPr>
                <p14:cNvContentPartPr/>
                <p14:nvPr/>
              </p14:nvContentPartPr>
              <p14:xfrm>
                <a:off x="348868" y="2871757"/>
                <a:ext cx="37800" cy="435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1892E6F-C0F7-A27A-721E-6E511F42C2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0228" y="2863117"/>
                  <a:ext cx="55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C70F61C-6DEB-BD95-1F17-CF0D86111238}"/>
                    </a:ext>
                  </a:extLst>
                </p14:cNvPr>
                <p14:cNvContentPartPr/>
                <p14:nvPr/>
              </p14:nvContentPartPr>
              <p14:xfrm>
                <a:off x="362908" y="2784277"/>
                <a:ext cx="221400" cy="993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C70F61C-6DEB-BD95-1F17-CF0D861112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3908" y="2775637"/>
                  <a:ext cx="239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3507C2A-C832-9627-60A0-29CBF822C569}"/>
                    </a:ext>
                  </a:extLst>
                </p14:cNvPr>
                <p14:cNvContentPartPr/>
                <p14:nvPr/>
              </p14:nvContentPartPr>
              <p14:xfrm>
                <a:off x="531748" y="2637397"/>
                <a:ext cx="47160" cy="770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3507C2A-C832-9627-60A0-29CBF822C56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2748" y="2628757"/>
                  <a:ext cx="64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080AD8E-1406-DD2B-88D7-E2725528CFA8}"/>
                    </a:ext>
                  </a:extLst>
                </p14:cNvPr>
                <p14:cNvContentPartPr/>
                <p14:nvPr/>
              </p14:nvContentPartPr>
              <p14:xfrm>
                <a:off x="630028" y="2648917"/>
                <a:ext cx="108360" cy="878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080AD8E-1406-DD2B-88D7-E2725528CF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1028" y="2640277"/>
                  <a:ext cx="126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D8FA672-EBFE-39DB-8577-139B02DF2A57}"/>
                    </a:ext>
                  </a:extLst>
                </p14:cNvPr>
                <p14:cNvContentPartPr/>
                <p14:nvPr/>
              </p14:nvContentPartPr>
              <p14:xfrm>
                <a:off x="714628" y="2672677"/>
                <a:ext cx="69120" cy="417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D8FA672-EBFE-39DB-8577-139B02DF2A5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5988" y="2663677"/>
                  <a:ext cx="867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4B9D265-893A-548E-9169-3B5E1117A653}"/>
                    </a:ext>
                  </a:extLst>
                </p14:cNvPr>
                <p14:cNvContentPartPr/>
                <p14:nvPr/>
              </p14:nvContentPartPr>
              <p14:xfrm>
                <a:off x="644068" y="2744317"/>
                <a:ext cx="150480" cy="691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4B9D265-893A-548E-9169-3B5E1117A65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5428" y="2735677"/>
                  <a:ext cx="1681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1666630-D8C8-C163-85EE-EC66B0F4BF8F}"/>
                    </a:ext>
                  </a:extLst>
                </p14:cNvPr>
                <p14:cNvContentPartPr/>
                <p14:nvPr/>
              </p14:nvContentPartPr>
              <p14:xfrm>
                <a:off x="855388" y="2590597"/>
                <a:ext cx="108360" cy="1080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1666630-D8C8-C163-85EE-EC66B0F4BF8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6748" y="2581597"/>
                  <a:ext cx="126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23D6B10-6430-295F-ABCF-6C3298411003}"/>
                    </a:ext>
                  </a:extLst>
                </p14:cNvPr>
                <p14:cNvContentPartPr/>
                <p14:nvPr/>
              </p14:nvContentPartPr>
              <p14:xfrm>
                <a:off x="855388" y="2750077"/>
                <a:ext cx="99360" cy="50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23D6B10-6430-295F-ABCF-6C329841100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6748" y="2741077"/>
                  <a:ext cx="117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75FBB35-C9AD-0575-5A0D-1D0B7923EEBC}"/>
                    </a:ext>
                  </a:extLst>
                </p14:cNvPr>
                <p14:cNvContentPartPr/>
                <p14:nvPr/>
              </p14:nvContentPartPr>
              <p14:xfrm>
                <a:off x="902188" y="2766277"/>
                <a:ext cx="51120" cy="846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75FBB35-C9AD-0575-5A0D-1D0B7923EEB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3188" y="2757637"/>
                  <a:ext cx="68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E8F4CB2-4F44-6C08-2B0A-FBAA0F2EDD77}"/>
                    </a:ext>
                  </a:extLst>
                </p14:cNvPr>
                <p14:cNvContentPartPr/>
                <p14:nvPr/>
              </p14:nvContentPartPr>
              <p14:xfrm>
                <a:off x="1066348" y="2612917"/>
                <a:ext cx="155880" cy="1785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E8F4CB2-4F44-6C08-2B0A-FBAA0F2EDD7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57708" y="2604277"/>
                  <a:ext cx="173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2D86B82-F6BF-0303-081C-B631CD6BD48F}"/>
                    </a:ext>
                  </a:extLst>
                </p14:cNvPr>
                <p14:cNvContentPartPr/>
                <p14:nvPr/>
              </p14:nvContentPartPr>
              <p14:xfrm>
                <a:off x="1233028" y="2578717"/>
                <a:ext cx="79920" cy="2127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2D86B82-F6BF-0303-081C-B631CD6BD48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24028" y="2569717"/>
                  <a:ext cx="97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A19FFC3-8859-6FA3-F11C-CB91D1A1EB17}"/>
                    </a:ext>
                  </a:extLst>
                </p14:cNvPr>
                <p14:cNvContentPartPr/>
                <p14:nvPr/>
              </p14:nvContentPartPr>
              <p14:xfrm>
                <a:off x="1289188" y="2609317"/>
                <a:ext cx="75240" cy="50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A19FFC3-8859-6FA3-F11C-CB91D1A1EB1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80548" y="2600317"/>
                  <a:ext cx="92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B5D2168-F7D9-91F7-01D7-1CB9B975E6C1}"/>
                    </a:ext>
                  </a:extLst>
                </p14:cNvPr>
                <p14:cNvContentPartPr/>
                <p14:nvPr/>
              </p14:nvContentPartPr>
              <p14:xfrm>
                <a:off x="1409788" y="2613997"/>
                <a:ext cx="101880" cy="1767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B5D2168-F7D9-91F7-01D7-1CB9B975E6C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01148" y="2605357"/>
                  <a:ext cx="119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61E7BD3-CDC8-910F-8D76-E81D6795A38D}"/>
                    </a:ext>
                  </a:extLst>
                </p14:cNvPr>
                <p14:cNvContentPartPr/>
                <p14:nvPr/>
              </p14:nvContentPartPr>
              <p14:xfrm>
                <a:off x="1394668" y="2637397"/>
                <a:ext cx="79920" cy="3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61E7BD3-CDC8-910F-8D76-E81D6795A38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86028" y="2628757"/>
                  <a:ext cx="97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5A3D5AF-D3E6-CC22-3214-543F5A714390}"/>
                    </a:ext>
                  </a:extLst>
                </p14:cNvPr>
                <p14:cNvContentPartPr/>
                <p14:nvPr/>
              </p14:nvContentPartPr>
              <p14:xfrm>
                <a:off x="1593748" y="2577997"/>
                <a:ext cx="119880" cy="2325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5A3D5AF-D3E6-CC22-3214-543F5A71439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84748" y="2569357"/>
                  <a:ext cx="1375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E1F3815-6AD9-C6F7-2AB2-7A535958BF15}"/>
                    </a:ext>
                  </a:extLst>
                </p14:cNvPr>
                <p14:cNvContentPartPr/>
                <p14:nvPr/>
              </p14:nvContentPartPr>
              <p14:xfrm>
                <a:off x="1734508" y="2859877"/>
                <a:ext cx="11880" cy="3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E1F3815-6AD9-C6F7-2AB2-7A535958BF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25868" y="2851237"/>
                  <a:ext cx="29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BEA624B-33BF-D808-9CAA-4ADA75D47CA9}"/>
                    </a:ext>
                  </a:extLst>
                </p14:cNvPr>
                <p14:cNvContentPartPr/>
                <p14:nvPr/>
              </p14:nvContentPartPr>
              <p14:xfrm>
                <a:off x="1476748" y="2637397"/>
                <a:ext cx="80280" cy="3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BEA624B-33BF-D808-9CAA-4ADA75D47CA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68108" y="2628757"/>
                  <a:ext cx="97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E0A2C8D-5EF0-D5EF-75FB-437C9DB649CD}"/>
                    </a:ext>
                  </a:extLst>
                </p14:cNvPr>
                <p14:cNvContentPartPr/>
                <p14:nvPr/>
              </p14:nvContentPartPr>
              <p14:xfrm>
                <a:off x="1381348" y="2625517"/>
                <a:ext cx="132840" cy="1551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E0A2C8D-5EF0-D5EF-75FB-437C9DB649C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72348" y="2616877"/>
                  <a:ext cx="150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086A82B-EA2D-901F-C161-C2EE06465638}"/>
                    </a:ext>
                  </a:extLst>
                </p14:cNvPr>
                <p14:cNvContentPartPr/>
                <p14:nvPr/>
              </p14:nvContentPartPr>
              <p14:xfrm>
                <a:off x="1769788" y="2577997"/>
                <a:ext cx="120240" cy="1058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086A82B-EA2D-901F-C161-C2EE0646563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60788" y="2568997"/>
                  <a:ext cx="137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7E8D5CE-32D2-F4F7-2AA9-3A1E16BCE5C8}"/>
                    </a:ext>
                  </a:extLst>
                </p14:cNvPr>
                <p14:cNvContentPartPr/>
                <p14:nvPr/>
              </p14:nvContentPartPr>
              <p14:xfrm>
                <a:off x="1805068" y="2673037"/>
                <a:ext cx="128520" cy="468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7E8D5CE-32D2-F4F7-2AA9-3A1E16BCE5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96428" y="2664037"/>
                  <a:ext cx="146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BC24006-D6E9-2613-20B3-A25B1F8108B7}"/>
                    </a:ext>
                  </a:extLst>
                </p14:cNvPr>
                <p14:cNvContentPartPr/>
                <p14:nvPr/>
              </p14:nvContentPartPr>
              <p14:xfrm>
                <a:off x="1980388" y="2531557"/>
                <a:ext cx="12240" cy="1746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BC24006-D6E9-2613-20B3-A25B1F8108B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71748" y="2522917"/>
                  <a:ext cx="29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5945CE1-4BAC-ADDE-E9CB-D9C0F0947090}"/>
                    </a:ext>
                  </a:extLst>
                </p14:cNvPr>
                <p14:cNvContentPartPr/>
                <p14:nvPr/>
              </p14:nvContentPartPr>
              <p14:xfrm>
                <a:off x="2025388" y="2475397"/>
                <a:ext cx="144360" cy="3013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5945CE1-4BAC-ADDE-E9CB-D9C0F094709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16388" y="2466397"/>
                  <a:ext cx="1620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653EBB7-F78F-597B-41DC-AF2AE0404A66}"/>
                    </a:ext>
                  </a:extLst>
                </p14:cNvPr>
                <p14:cNvContentPartPr/>
                <p14:nvPr/>
              </p14:nvContentPartPr>
              <p14:xfrm>
                <a:off x="1992628" y="2564317"/>
                <a:ext cx="230760" cy="730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7653EBB7-F78F-597B-41DC-AF2AE0404A6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83628" y="2555317"/>
                  <a:ext cx="248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71699A15-8B14-69C2-EC52-E52F1C0DB391}"/>
                    </a:ext>
                  </a:extLst>
                </p14:cNvPr>
                <p14:cNvContentPartPr/>
                <p14:nvPr/>
              </p14:nvContentPartPr>
              <p14:xfrm>
                <a:off x="2219428" y="2473237"/>
                <a:ext cx="32040" cy="26100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71699A15-8B14-69C2-EC52-E52F1C0DB39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10428" y="2464237"/>
                  <a:ext cx="496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85DA451-6767-5D8B-9580-E8275B02B4E2}"/>
                    </a:ext>
                  </a:extLst>
                </p14:cNvPr>
                <p14:cNvContentPartPr/>
                <p14:nvPr/>
              </p14:nvContentPartPr>
              <p14:xfrm>
                <a:off x="2226988" y="2507797"/>
                <a:ext cx="163080" cy="1648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85DA451-6767-5D8B-9580-E8275B02B4E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17988" y="2499157"/>
                  <a:ext cx="180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2A84777E-6078-0143-1980-02F344977351}"/>
                    </a:ext>
                  </a:extLst>
                </p14:cNvPr>
                <p14:cNvContentPartPr/>
                <p14:nvPr/>
              </p14:nvContentPartPr>
              <p14:xfrm>
                <a:off x="2377108" y="2461717"/>
                <a:ext cx="23760" cy="2005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2A84777E-6078-0143-1980-02F34497735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68468" y="2452717"/>
                  <a:ext cx="414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CBCE96B-5ADF-63AA-2F88-A79CDCEFC3A2}"/>
                    </a:ext>
                  </a:extLst>
                </p14:cNvPr>
                <p14:cNvContentPartPr/>
                <p14:nvPr/>
              </p14:nvContentPartPr>
              <p14:xfrm>
                <a:off x="2458468" y="2414557"/>
                <a:ext cx="234360" cy="1929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CBCE96B-5ADF-63AA-2F88-A79CDCEFC3A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49828" y="2405917"/>
                  <a:ext cx="252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057A238D-B972-0918-A9D0-F891A8D7A568}"/>
                    </a:ext>
                  </a:extLst>
                </p14:cNvPr>
                <p14:cNvContentPartPr/>
                <p14:nvPr/>
              </p14:nvContentPartPr>
              <p14:xfrm>
                <a:off x="2496628" y="2587717"/>
                <a:ext cx="149040" cy="504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057A238D-B972-0918-A9D0-F891A8D7A56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87988" y="2578717"/>
                  <a:ext cx="166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30CA3C8-DD35-864F-6F2A-C577FEAD16BD}"/>
                    </a:ext>
                  </a:extLst>
                </p14:cNvPr>
                <p14:cNvContentPartPr/>
                <p14:nvPr/>
              </p14:nvContentPartPr>
              <p14:xfrm>
                <a:off x="2583388" y="2578717"/>
                <a:ext cx="66240" cy="1328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30CA3C8-DD35-864F-6F2A-C577FEAD16B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74748" y="2569717"/>
                  <a:ext cx="83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E0DD2CBF-FDAC-FA96-D234-B9329794E060}"/>
                    </a:ext>
                  </a:extLst>
                </p14:cNvPr>
                <p14:cNvContentPartPr/>
                <p14:nvPr/>
              </p14:nvContentPartPr>
              <p14:xfrm>
                <a:off x="2707588" y="2401237"/>
                <a:ext cx="236880" cy="31248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E0DD2CBF-FDAC-FA96-D234-B9329794E06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98948" y="2392237"/>
                  <a:ext cx="2545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BEB47E6-EA16-ED8C-640E-F9EAD2E18D02}"/>
                    </a:ext>
                  </a:extLst>
                </p14:cNvPr>
                <p14:cNvContentPartPr/>
                <p14:nvPr/>
              </p14:nvContentPartPr>
              <p14:xfrm>
                <a:off x="2778148" y="2519317"/>
                <a:ext cx="233280" cy="126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0BEB47E6-EA16-ED8C-640E-F9EAD2E18D0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69148" y="2510677"/>
                  <a:ext cx="250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0784AC49-92DD-8A55-84BF-CB2271D77977}"/>
                    </a:ext>
                  </a:extLst>
                </p14:cNvPr>
                <p14:cNvContentPartPr/>
                <p14:nvPr/>
              </p14:nvContentPartPr>
              <p14:xfrm>
                <a:off x="2813068" y="2664757"/>
                <a:ext cx="167400" cy="784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0784AC49-92DD-8A55-84BF-CB2271D7797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04428" y="2655757"/>
                  <a:ext cx="1850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F27F1FA3-0755-A033-557D-056CE0724CC6}"/>
                    </a:ext>
                  </a:extLst>
                </p14:cNvPr>
                <p14:cNvContentPartPr/>
                <p14:nvPr/>
              </p14:nvContentPartPr>
              <p14:xfrm>
                <a:off x="3024028" y="2521117"/>
                <a:ext cx="96120" cy="1760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27F1FA3-0755-A033-557D-056CE0724CC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15028" y="2512477"/>
                  <a:ext cx="113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10D40C2C-EBEE-8B30-D033-CB15BA016F2E}"/>
                    </a:ext>
                  </a:extLst>
                </p14:cNvPr>
                <p14:cNvContentPartPr/>
                <p14:nvPr/>
              </p14:nvContentPartPr>
              <p14:xfrm>
                <a:off x="3147508" y="2437957"/>
                <a:ext cx="53280" cy="2754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10D40C2C-EBEE-8B30-D033-CB15BA016F2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38868" y="2429317"/>
                  <a:ext cx="7092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D420A0A-BD25-1BA5-06A3-CC89DCB0271A}"/>
              </a:ext>
            </a:extLst>
          </p:cNvPr>
          <p:cNvGrpSpPr/>
          <p:nvPr/>
        </p:nvGrpSpPr>
        <p:grpSpPr>
          <a:xfrm>
            <a:off x="127828" y="2977237"/>
            <a:ext cx="2089440" cy="645480"/>
            <a:chOff x="127828" y="2977237"/>
            <a:chExt cx="2089440" cy="64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0DA5694-C788-6659-9E00-5AC90681FD54}"/>
                    </a:ext>
                  </a:extLst>
                </p14:cNvPr>
                <p14:cNvContentPartPr/>
                <p14:nvPr/>
              </p14:nvContentPartPr>
              <p14:xfrm>
                <a:off x="144028" y="3047797"/>
                <a:ext cx="222480" cy="1083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0DA5694-C788-6659-9E00-5AC90681FD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5028" y="3039157"/>
                  <a:ext cx="240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52CE1902-4930-66C2-B272-1C02562EBA02}"/>
                    </a:ext>
                  </a:extLst>
                </p14:cNvPr>
                <p14:cNvContentPartPr/>
                <p14:nvPr/>
              </p14:nvContentPartPr>
              <p14:xfrm>
                <a:off x="225748" y="3094237"/>
                <a:ext cx="43920" cy="10080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52CE1902-4930-66C2-B272-1C02562EBA0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7108" y="3085597"/>
                  <a:ext cx="61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AC8619FF-B490-F5BC-9D1E-57BD62E6F32A}"/>
                    </a:ext>
                  </a:extLst>
                </p14:cNvPr>
                <p14:cNvContentPartPr/>
                <p14:nvPr/>
              </p14:nvContentPartPr>
              <p14:xfrm>
                <a:off x="337708" y="3056077"/>
                <a:ext cx="154440" cy="1310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AC8619FF-B490-F5BC-9D1E-57BD62E6F32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9068" y="3047077"/>
                  <a:ext cx="172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CFC1C9CA-17E7-3DBD-0520-9325BF952A02}"/>
                    </a:ext>
                  </a:extLst>
                </p14:cNvPr>
                <p14:cNvContentPartPr/>
                <p14:nvPr/>
              </p14:nvContentPartPr>
              <p14:xfrm>
                <a:off x="491788" y="3035917"/>
                <a:ext cx="174240" cy="1785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CFC1C9CA-17E7-3DBD-0520-9325BF952A0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3148" y="3027277"/>
                  <a:ext cx="191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6ECA8695-26E0-CFB6-E7FA-D4E60D1432B5}"/>
                    </a:ext>
                  </a:extLst>
                </p14:cNvPr>
                <p14:cNvContentPartPr/>
                <p14:nvPr/>
              </p14:nvContentPartPr>
              <p14:xfrm>
                <a:off x="705268" y="2977237"/>
                <a:ext cx="162000" cy="27216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6ECA8695-26E0-CFB6-E7FA-D4E60D1432B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6628" y="2968597"/>
                  <a:ext cx="1796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DFAC0D68-D5E2-CA86-550F-1B909FF82309}"/>
                    </a:ext>
                  </a:extLst>
                </p14:cNvPr>
                <p14:cNvContentPartPr/>
                <p14:nvPr/>
              </p14:nvContentPartPr>
              <p14:xfrm>
                <a:off x="127828" y="3277117"/>
                <a:ext cx="79200" cy="18468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DFAC0D68-D5E2-CA86-550F-1B909FF8230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8828" y="3268477"/>
                  <a:ext cx="96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2FA7E930-1CE1-3555-1DF3-88C6B3EE5283}"/>
                    </a:ext>
                  </a:extLst>
                </p14:cNvPr>
                <p14:cNvContentPartPr/>
                <p14:nvPr/>
              </p14:nvContentPartPr>
              <p14:xfrm>
                <a:off x="186868" y="3361357"/>
                <a:ext cx="128520" cy="13248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2FA7E930-1CE1-3555-1DF3-88C6B3EE528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8228" y="3352717"/>
                  <a:ext cx="146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D2E83F73-C047-FEAF-8073-B90ED93BE819}"/>
                    </a:ext>
                  </a:extLst>
                </p14:cNvPr>
                <p14:cNvContentPartPr/>
                <p14:nvPr/>
              </p14:nvContentPartPr>
              <p14:xfrm>
                <a:off x="291628" y="3388357"/>
                <a:ext cx="107280" cy="8316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D2E83F73-C047-FEAF-8073-B90ED93BE81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2628" y="3379717"/>
                  <a:ext cx="124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0B9633E8-6E15-9B21-CB4A-B7C6C58733C4}"/>
                    </a:ext>
                  </a:extLst>
                </p14:cNvPr>
                <p14:cNvContentPartPr/>
                <p14:nvPr/>
              </p14:nvContentPartPr>
              <p14:xfrm>
                <a:off x="410428" y="3305557"/>
                <a:ext cx="99720" cy="21348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0B9633E8-6E15-9B21-CB4A-B7C6C58733C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1428" y="3296917"/>
                  <a:ext cx="117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9B152517-BDE5-A604-3489-FE068D23E941}"/>
                    </a:ext>
                  </a:extLst>
                </p14:cNvPr>
                <p14:cNvContentPartPr/>
                <p14:nvPr/>
              </p14:nvContentPartPr>
              <p14:xfrm>
                <a:off x="421948" y="3387277"/>
                <a:ext cx="92160" cy="2412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9B152517-BDE5-A604-3489-FE068D23E94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2948" y="3378637"/>
                  <a:ext cx="109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78918963-211C-FAF4-1C87-9CBD4E655598}"/>
                    </a:ext>
                  </a:extLst>
                </p14:cNvPr>
                <p14:cNvContentPartPr/>
                <p14:nvPr/>
              </p14:nvContentPartPr>
              <p14:xfrm>
                <a:off x="574228" y="3399157"/>
                <a:ext cx="60480" cy="1008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78918963-211C-FAF4-1C87-9CBD4E65559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5228" y="3390157"/>
                  <a:ext cx="78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F3B34E8B-9068-5D07-FB8C-1A2D59704AB4}"/>
                    </a:ext>
                  </a:extLst>
                </p14:cNvPr>
                <p14:cNvContentPartPr/>
                <p14:nvPr/>
              </p14:nvContentPartPr>
              <p14:xfrm>
                <a:off x="682588" y="3399157"/>
                <a:ext cx="93600" cy="7776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F3B34E8B-9068-5D07-FB8C-1A2D59704AB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3948" y="3390517"/>
                  <a:ext cx="111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E7090B55-19FC-5FB8-4511-C5FAD5FA3A30}"/>
                    </a:ext>
                  </a:extLst>
                </p14:cNvPr>
                <p14:cNvContentPartPr/>
                <p14:nvPr/>
              </p14:nvContentPartPr>
              <p14:xfrm>
                <a:off x="820468" y="3375757"/>
                <a:ext cx="112320" cy="9720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E7090B55-19FC-5FB8-4511-C5FAD5FA3A3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1468" y="3366757"/>
                  <a:ext cx="129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411CB091-0ADA-9C69-54F1-415B3A66F455}"/>
                    </a:ext>
                  </a:extLst>
                </p14:cNvPr>
                <p14:cNvContentPartPr/>
                <p14:nvPr/>
              </p14:nvContentPartPr>
              <p14:xfrm>
                <a:off x="866548" y="3387637"/>
                <a:ext cx="12960" cy="13932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411CB091-0ADA-9C69-54F1-415B3A66F45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7908" y="3378997"/>
                  <a:ext cx="30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D85C5F9F-518E-9D14-4A61-575FCCA1CD92}"/>
                    </a:ext>
                  </a:extLst>
                </p14:cNvPr>
                <p14:cNvContentPartPr/>
                <p14:nvPr/>
              </p14:nvContentPartPr>
              <p14:xfrm>
                <a:off x="982108" y="3278917"/>
                <a:ext cx="97920" cy="17892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D85C5F9F-518E-9D14-4A61-575FCCA1CD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73468" y="3270277"/>
                  <a:ext cx="115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90DE5A2B-65C5-0831-437A-46B47956E87E}"/>
                    </a:ext>
                  </a:extLst>
                </p14:cNvPr>
                <p14:cNvContentPartPr/>
                <p14:nvPr/>
              </p14:nvContentPartPr>
              <p14:xfrm>
                <a:off x="996148" y="3356317"/>
                <a:ext cx="155880" cy="3348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90DE5A2B-65C5-0831-437A-46B47956E87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7148" y="3347677"/>
                  <a:ext cx="173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05C6543F-D8F2-A902-23C8-7FD604F84006}"/>
                    </a:ext>
                  </a:extLst>
                </p14:cNvPr>
                <p14:cNvContentPartPr/>
                <p14:nvPr/>
              </p14:nvContentPartPr>
              <p14:xfrm>
                <a:off x="1139428" y="3305557"/>
                <a:ext cx="68400" cy="22392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05C6543F-D8F2-A902-23C8-7FD604F8400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30428" y="3296917"/>
                  <a:ext cx="860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B0F7C7FA-BF06-4C3E-AED3-1DC4C00444CB}"/>
                    </a:ext>
                  </a:extLst>
                </p14:cNvPr>
                <p14:cNvContentPartPr/>
                <p14:nvPr/>
              </p14:nvContentPartPr>
              <p14:xfrm>
                <a:off x="1160308" y="3349477"/>
                <a:ext cx="90000" cy="6192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B0F7C7FA-BF06-4C3E-AED3-1DC4C00444C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51668" y="3340837"/>
                  <a:ext cx="107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26D6AA3B-B705-E652-FBCC-ADFC5B723D96}"/>
                    </a:ext>
                  </a:extLst>
                </p14:cNvPr>
                <p14:cNvContentPartPr/>
                <p14:nvPr/>
              </p14:nvContentPartPr>
              <p14:xfrm>
                <a:off x="1260748" y="3305557"/>
                <a:ext cx="17640" cy="25236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26D6AA3B-B705-E652-FBCC-ADFC5B723D9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52108" y="3296917"/>
                  <a:ext cx="352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856B8A28-95DC-F907-CB15-6ED5C9540DCC}"/>
                    </a:ext>
                  </a:extLst>
                </p14:cNvPr>
                <p14:cNvContentPartPr/>
                <p14:nvPr/>
              </p14:nvContentPartPr>
              <p14:xfrm>
                <a:off x="1300708" y="3343357"/>
                <a:ext cx="49320" cy="11196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856B8A28-95DC-F907-CB15-6ED5C9540DC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92068" y="3334717"/>
                  <a:ext cx="66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A08035F1-1275-DFF5-D04C-0EF3D34BD578}"/>
                    </a:ext>
                  </a:extLst>
                </p14:cNvPr>
                <p14:cNvContentPartPr/>
                <p14:nvPr/>
              </p14:nvContentPartPr>
              <p14:xfrm>
                <a:off x="1406188" y="3352357"/>
                <a:ext cx="5040" cy="252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A08035F1-1275-DFF5-D04C-0EF3D34BD57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97548" y="3343357"/>
                  <a:ext cx="22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06FA9055-8096-E6F5-D6C0-F5BC64F4C888}"/>
                    </a:ext>
                  </a:extLst>
                </p14:cNvPr>
                <p14:cNvContentPartPr/>
                <p14:nvPr/>
              </p14:nvContentPartPr>
              <p14:xfrm>
                <a:off x="1324468" y="3403837"/>
                <a:ext cx="60840" cy="756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06FA9055-8096-E6F5-D6C0-F5BC64F4C88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15468" y="3394837"/>
                  <a:ext cx="78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379F5294-2D1C-6685-25FC-77BE49219C8B}"/>
                    </a:ext>
                  </a:extLst>
                </p14:cNvPr>
                <p14:cNvContentPartPr/>
                <p14:nvPr/>
              </p14:nvContentPartPr>
              <p14:xfrm>
                <a:off x="1335988" y="3340837"/>
                <a:ext cx="32040" cy="36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379F5294-2D1C-6685-25FC-77BE49219C8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26988" y="3331837"/>
                  <a:ext cx="49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6AE9D2EF-D0EC-5D4D-6D9E-9C97DE7CC9AE}"/>
                    </a:ext>
                  </a:extLst>
                </p14:cNvPr>
                <p14:cNvContentPartPr/>
                <p14:nvPr/>
              </p14:nvContentPartPr>
              <p14:xfrm>
                <a:off x="1394668" y="3340837"/>
                <a:ext cx="12600" cy="14688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6AE9D2EF-D0EC-5D4D-6D9E-9C97DE7CC9A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85668" y="3331837"/>
                  <a:ext cx="302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2A352487-10BA-0C2F-D2D7-A92CB303503D}"/>
                    </a:ext>
                  </a:extLst>
                </p14:cNvPr>
                <p14:cNvContentPartPr/>
                <p14:nvPr/>
              </p14:nvContentPartPr>
              <p14:xfrm>
                <a:off x="1371268" y="3492397"/>
                <a:ext cx="85320" cy="13032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2A352487-10BA-0C2F-D2D7-A92CB303503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362268" y="3483397"/>
                  <a:ext cx="102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52F23335-0E29-92A6-4605-7526CCD0D2FA}"/>
                    </a:ext>
                  </a:extLst>
                </p14:cNvPr>
                <p14:cNvContentPartPr/>
                <p14:nvPr/>
              </p14:nvContentPartPr>
              <p14:xfrm>
                <a:off x="1582228" y="3293317"/>
                <a:ext cx="174240" cy="2448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52F23335-0E29-92A6-4605-7526CCD0D2F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73228" y="3284317"/>
                  <a:ext cx="191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6523AC0A-5030-7709-AEA5-037B9527151E}"/>
                    </a:ext>
                  </a:extLst>
                </p14:cNvPr>
                <p14:cNvContentPartPr/>
                <p14:nvPr/>
              </p14:nvContentPartPr>
              <p14:xfrm>
                <a:off x="1626508" y="3293677"/>
                <a:ext cx="38160" cy="11124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6523AC0A-5030-7709-AEA5-037B9527151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17508" y="3285037"/>
                  <a:ext cx="55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19AE12D5-B732-CE90-1591-18E646C8699E}"/>
                    </a:ext>
                  </a:extLst>
                </p14:cNvPr>
                <p14:cNvContentPartPr/>
                <p14:nvPr/>
              </p14:nvContentPartPr>
              <p14:xfrm>
                <a:off x="1673668" y="3293677"/>
                <a:ext cx="26280" cy="16128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19AE12D5-B732-CE90-1591-18E646C8699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64668" y="3285037"/>
                  <a:ext cx="43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3928BCA6-7983-779D-F000-3211AE788716}"/>
                    </a:ext>
                  </a:extLst>
                </p14:cNvPr>
                <p14:cNvContentPartPr/>
                <p14:nvPr/>
              </p14:nvContentPartPr>
              <p14:xfrm>
                <a:off x="1570708" y="3376837"/>
                <a:ext cx="174600" cy="2268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3928BCA6-7983-779D-F000-3211AE78871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61708" y="3367837"/>
                  <a:ext cx="192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64A6C8E8-9D49-7100-51B1-544EF630B5F6}"/>
                    </a:ext>
                  </a:extLst>
                </p14:cNvPr>
                <p14:cNvContentPartPr/>
                <p14:nvPr/>
              </p14:nvContentPartPr>
              <p14:xfrm>
                <a:off x="1805068" y="3282157"/>
                <a:ext cx="360" cy="16308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64A6C8E8-9D49-7100-51B1-544EF630B5F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96428" y="3273517"/>
                  <a:ext cx="18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59CCD963-454D-7D5C-21CB-88C1DABAC77E}"/>
                    </a:ext>
                  </a:extLst>
                </p14:cNvPr>
                <p14:cNvContentPartPr/>
                <p14:nvPr/>
              </p14:nvContentPartPr>
              <p14:xfrm>
                <a:off x="1828468" y="3329677"/>
                <a:ext cx="64800" cy="4644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59CCD963-454D-7D5C-21CB-88C1DABAC77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19828" y="3321037"/>
                  <a:ext cx="82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D60D845E-80EB-CDEF-D2F8-116C38E34E2F}"/>
                    </a:ext>
                  </a:extLst>
                </p14:cNvPr>
                <p14:cNvContentPartPr/>
                <p14:nvPr/>
              </p14:nvContentPartPr>
              <p14:xfrm>
                <a:off x="1922068" y="3246877"/>
                <a:ext cx="360" cy="19872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D60D845E-80EB-CDEF-D2F8-116C38E34E2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13068" y="3237877"/>
                  <a:ext cx="180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64DF5AEE-C997-3B97-12E4-C3FE9765F596}"/>
                    </a:ext>
                  </a:extLst>
                </p14:cNvPr>
                <p14:cNvContentPartPr/>
                <p14:nvPr/>
              </p14:nvContentPartPr>
              <p14:xfrm>
                <a:off x="2016028" y="3271717"/>
                <a:ext cx="96840" cy="18540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64DF5AEE-C997-3B97-12E4-C3FE9765F59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07028" y="3263077"/>
                  <a:ext cx="114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91DB228D-3A38-24AC-3C2E-C207DF56A3B9}"/>
                    </a:ext>
                  </a:extLst>
                </p14:cNvPr>
                <p14:cNvContentPartPr/>
                <p14:nvPr/>
              </p14:nvContentPartPr>
              <p14:xfrm>
                <a:off x="2039428" y="3329317"/>
                <a:ext cx="21240" cy="36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91DB228D-3A38-24AC-3C2E-C207DF56A3B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30788" y="3320317"/>
                  <a:ext cx="38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FBBCE0AF-63F7-762E-8EF3-3D2D11AEA430}"/>
                    </a:ext>
                  </a:extLst>
                </p14:cNvPr>
                <p14:cNvContentPartPr/>
                <p14:nvPr/>
              </p14:nvContentPartPr>
              <p14:xfrm>
                <a:off x="2156428" y="3235357"/>
                <a:ext cx="25200" cy="30384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FBBCE0AF-63F7-762E-8EF3-3D2D11AEA43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47788" y="3226357"/>
                  <a:ext cx="428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8C613485-56A2-73BA-477E-919331A35AC3}"/>
                    </a:ext>
                  </a:extLst>
                </p14:cNvPr>
                <p14:cNvContentPartPr/>
                <p14:nvPr/>
              </p14:nvContentPartPr>
              <p14:xfrm>
                <a:off x="2144908" y="3494557"/>
                <a:ext cx="72360" cy="8280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8C613485-56A2-73BA-477E-919331A35AC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36268" y="3485917"/>
                  <a:ext cx="90000" cy="10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98E8D876-4BA8-346D-DD39-4F401AE939AF}"/>
                  </a:ext>
                </a:extLst>
              </p14:cNvPr>
              <p14:cNvContentPartPr/>
              <p14:nvPr/>
            </p14:nvContentPartPr>
            <p14:xfrm>
              <a:off x="7297720" y="-813187"/>
              <a:ext cx="360" cy="360"/>
            </p14:xfrm>
          </p:contentPart>
        </mc:Choice>
        <mc:Fallback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98E8D876-4BA8-346D-DD39-4F401AE939A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289080" y="-82182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3F857AE0-11C9-3A59-3AE1-7279E3C9F32A}"/>
                  </a:ext>
                </a:extLst>
              </p14:cNvPr>
              <p14:cNvContentPartPr/>
              <p14:nvPr/>
            </p14:nvContentPartPr>
            <p14:xfrm>
              <a:off x="3369400" y="-424027"/>
              <a:ext cx="360" cy="360"/>
            </p14:xfrm>
          </p:contentPart>
        </mc:Choice>
        <mc:Fallback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3F857AE0-11C9-3A59-3AE1-7279E3C9F32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360760" y="-43266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4677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37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83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875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28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388B374-BDD8-1FC0-998C-9CEBC5331C87}"/>
                  </a:ext>
                </a:extLst>
              </p14:cNvPr>
              <p14:cNvContentPartPr/>
              <p14:nvPr/>
            </p14:nvContentPartPr>
            <p14:xfrm>
              <a:off x="4977880" y="8026253"/>
              <a:ext cx="360" cy="3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388B374-BDD8-1FC0-998C-9CEBC5331C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69240" y="801725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32662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725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70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78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58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98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67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78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77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56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8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68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68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61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6D59AF1-80BD-4CBC-ADD7-2894F92C1487}"/>
                  </a:ext>
                </a:extLst>
              </p14:cNvPr>
              <p14:cNvContentPartPr/>
              <p14:nvPr/>
            </p14:nvContentPartPr>
            <p14:xfrm>
              <a:off x="3961960" y="7348733"/>
              <a:ext cx="360" cy="3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6D59AF1-80BD-4CBC-ADD7-2894F92C14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2960" y="733973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90918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7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5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29D0120-B944-508E-C022-73958D060E60}"/>
                  </a:ext>
                </a:extLst>
              </p14:cNvPr>
              <p14:cNvContentPartPr/>
              <p14:nvPr/>
            </p14:nvContentPartPr>
            <p14:xfrm>
              <a:off x="4148080" y="7568693"/>
              <a:ext cx="360" cy="3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29D0120-B944-508E-C022-73958D060E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9440" y="756005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7721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3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95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080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22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70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905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20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63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77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90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21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1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0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58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4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411</Words>
  <Application>Microsoft Office PowerPoint</Application>
  <PresentationFormat>화면 슬라이드 쇼(4:3)</PresentationFormat>
  <Paragraphs>48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2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HLSL(High Level Shader Language for DirectX)</vt:lpstr>
      <vt:lpstr>HLSL(High Level Shader Language for DirectX)</vt:lpstr>
      <vt:lpstr>HLSL(High Level Shader Language for DirectX)</vt:lpstr>
      <vt:lpstr>HLSL(High Level Shader Language for DirectX)</vt:lpstr>
      <vt:lpstr>HLSL(High Level Shader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Shader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HLSL(Per-Component Math Operations)</vt:lpstr>
      <vt:lpstr>HLSL(Per-Component Math Operations)</vt:lpstr>
      <vt:lpstr>HLSL(Per-Component Math Operations)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김 시인</cp:lastModifiedBy>
  <cp:revision>11</cp:revision>
  <dcterms:created xsi:type="dcterms:W3CDTF">2022-03-27T03:56:37Z</dcterms:created>
  <dcterms:modified xsi:type="dcterms:W3CDTF">2022-05-09T06:21:15Z</dcterms:modified>
</cp:coreProperties>
</file>